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</p:sldMasterIdLst>
  <p:notesMasterIdLst>
    <p:notesMasterId r:id="rId12"/>
  </p:notesMasterIdLst>
  <p:sldIdLst>
    <p:sldId id="2221" r:id="rId5"/>
    <p:sldId id="2236" r:id="rId6"/>
    <p:sldId id="2226" r:id="rId7"/>
    <p:sldId id="2242" r:id="rId8"/>
    <p:sldId id="2271" r:id="rId9"/>
    <p:sldId id="256" r:id="rId10"/>
    <p:sldId id="227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en Groenewoud" initials="DG" lastIdx="7" clrIdx="0">
    <p:extLst>
      <p:ext uri="{19B8F6BF-5375-455C-9EA6-DF929625EA0E}">
        <p15:presenceInfo xmlns:p15="http://schemas.microsoft.com/office/powerpoint/2012/main" userId="S::dorien.groenewoud@nocnsf.nl::92f17e1f-3f55-4ef8-95bc-3c82abc1d391" providerId="AD"/>
      </p:ext>
    </p:extLst>
  </p:cmAuthor>
  <p:cmAuthor id="2" name="Marjette den Heijer" initials="MH" lastIdx="31" clrIdx="1">
    <p:extLst>
      <p:ext uri="{19B8F6BF-5375-455C-9EA6-DF929625EA0E}">
        <p15:presenceInfo xmlns:p15="http://schemas.microsoft.com/office/powerpoint/2012/main" userId="S::marjette.denheijer@nocnsf.nl::bd4a7716-e505-4fa4-ac9a-16cb0f72cebe" providerId="AD"/>
      </p:ext>
    </p:extLst>
  </p:cmAuthor>
  <p:cmAuthor id="3" name="Joost Roede" initials="JR" lastIdx="3" clrIdx="2">
    <p:extLst>
      <p:ext uri="{19B8F6BF-5375-455C-9EA6-DF929625EA0E}">
        <p15:presenceInfo xmlns:p15="http://schemas.microsoft.com/office/powerpoint/2012/main" userId="S::joost.roede@nocnsf.nl::49389846-08d9-4b27-9a7b-59ca16f45d7d" providerId="AD"/>
      </p:ext>
    </p:extLst>
  </p:cmAuthor>
  <p:cmAuthor id="4" name="Evelyn van der Haar" initials="EH" lastIdx="1" clrIdx="3">
    <p:extLst>
      <p:ext uri="{19B8F6BF-5375-455C-9EA6-DF929625EA0E}">
        <p15:presenceInfo xmlns:p15="http://schemas.microsoft.com/office/powerpoint/2012/main" userId="S::evelyn_evalesco.eu#ext#@nocnsf1nl.onmicrosoft.com::76afb853-4c2d-45cc-923f-14aafe537e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78A"/>
    <a:srgbClr val="004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121ED-6448-5DEA-5C95-8B6FE39D2BA0}" v="2" dt="2021-10-20T13:54:10.218"/>
    <p1510:client id="{B0985C9F-23F2-3CFC-7BBB-F76BD8F68B7A}" v="590" dt="2021-10-20T08:38:05.074"/>
    <p1510:client id="{D04D73E5-0B30-460A-B96C-1822CA7ABA6F}" v="786" dt="2021-10-13T15:00:29.290"/>
    <p1510:client id="{E53CF60D-3D69-4639-A562-02067CC2F998}" v="2108" dt="2021-10-14T14:21:50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n Plomp" userId="S::milan.plomp@nocnsf.nl::f75918c4-2796-4195-9057-43ca7e415f29" providerId="AD" clId="Web-{B0985C9F-23F2-3CFC-7BBB-F76BD8F68B7A}"/>
    <pc:docChg chg="modSld">
      <pc:chgData name="Milan Plomp" userId="S::milan.plomp@nocnsf.nl::f75918c4-2796-4195-9057-43ca7e415f29" providerId="AD" clId="Web-{B0985C9F-23F2-3CFC-7BBB-F76BD8F68B7A}" dt="2021-10-20T08:38:04.433" v="444" actId="20577"/>
      <pc:docMkLst>
        <pc:docMk/>
      </pc:docMkLst>
      <pc:sldChg chg="addSp modSp">
        <pc:chgData name="Milan Plomp" userId="S::milan.plomp@nocnsf.nl::f75918c4-2796-4195-9057-43ca7e415f29" providerId="AD" clId="Web-{B0985C9F-23F2-3CFC-7BBB-F76BD8F68B7A}" dt="2021-10-20T08:38:04.433" v="444" actId="20577"/>
        <pc:sldMkLst>
          <pc:docMk/>
          <pc:sldMk cId="1816492318" sldId="2221"/>
        </pc:sldMkLst>
        <pc:spChg chg="add mod">
          <ac:chgData name="Milan Plomp" userId="S::milan.plomp@nocnsf.nl::f75918c4-2796-4195-9057-43ca7e415f29" providerId="AD" clId="Web-{B0985C9F-23F2-3CFC-7BBB-F76BD8F68B7A}" dt="2021-10-20T08:38:04.433" v="444" actId="20577"/>
          <ac:spMkLst>
            <pc:docMk/>
            <pc:sldMk cId="1816492318" sldId="2221"/>
            <ac:spMk id="5" creationId="{590E83AE-6178-474B-B20C-021721AAB9AC}"/>
          </ac:spMkLst>
        </pc:spChg>
      </pc:sldChg>
    </pc:docChg>
  </pc:docChgLst>
  <pc:docChgLst>
    <pc:chgData name="Ester Helthuis" userId="457a8756-cb60-4bfb-b2ae-b52a583c291e" providerId="ADAL" clId="{E53CF60D-3D69-4639-A562-02067CC2F998}"/>
    <pc:docChg chg="undo custSel addSld delSld modSld">
      <pc:chgData name="Ester Helthuis" userId="457a8756-cb60-4bfb-b2ae-b52a583c291e" providerId="ADAL" clId="{E53CF60D-3D69-4639-A562-02067CC2F998}" dt="2021-10-14T14:21:22.465" v="5397" actId="22"/>
      <pc:docMkLst>
        <pc:docMk/>
      </pc:docMkLst>
      <pc:sldChg chg="modSp mod">
        <pc:chgData name="Ester Helthuis" userId="457a8756-cb60-4bfb-b2ae-b52a583c291e" providerId="ADAL" clId="{E53CF60D-3D69-4639-A562-02067CC2F998}" dt="2021-10-14T13:36:50.247" v="5323" actId="20577"/>
        <pc:sldMkLst>
          <pc:docMk/>
          <pc:sldMk cId="1816492318" sldId="2221"/>
        </pc:sldMkLst>
        <pc:spChg chg="mod">
          <ac:chgData name="Ester Helthuis" userId="457a8756-cb60-4bfb-b2ae-b52a583c291e" providerId="ADAL" clId="{E53CF60D-3D69-4639-A562-02067CC2F998}" dt="2021-10-13T08:56:44.281" v="221" actId="20577"/>
          <ac:spMkLst>
            <pc:docMk/>
            <pc:sldMk cId="1816492318" sldId="2221"/>
            <ac:spMk id="2" creationId="{EF2D12EE-AA61-471B-92DC-D4D75513BBB6}"/>
          </ac:spMkLst>
        </pc:spChg>
        <pc:spChg chg="mod">
          <ac:chgData name="Ester Helthuis" userId="457a8756-cb60-4bfb-b2ae-b52a583c291e" providerId="ADAL" clId="{E53CF60D-3D69-4639-A562-02067CC2F998}" dt="2021-10-14T13:36:50.247" v="5323" actId="20577"/>
          <ac:spMkLst>
            <pc:docMk/>
            <pc:sldMk cId="1816492318" sldId="2221"/>
            <ac:spMk id="3" creationId="{D62B6D6A-ECFF-4FE0-B353-0152D7B7E6EF}"/>
          </ac:spMkLst>
        </pc:spChg>
      </pc:sldChg>
      <pc:sldChg chg="del">
        <pc:chgData name="Ester Helthuis" userId="457a8756-cb60-4bfb-b2ae-b52a583c291e" providerId="ADAL" clId="{E53CF60D-3D69-4639-A562-02067CC2F998}" dt="2021-10-13T10:34:52.310" v="3810" actId="47"/>
        <pc:sldMkLst>
          <pc:docMk/>
          <pc:sldMk cId="1773077936" sldId="2225"/>
        </pc:sldMkLst>
      </pc:sldChg>
      <pc:sldChg chg="modSp mod">
        <pc:chgData name="Ester Helthuis" userId="457a8756-cb60-4bfb-b2ae-b52a583c291e" providerId="ADAL" clId="{E53CF60D-3D69-4639-A562-02067CC2F998}" dt="2021-10-13T10:37:40.080" v="4352" actId="1076"/>
        <pc:sldMkLst>
          <pc:docMk/>
          <pc:sldMk cId="689537456" sldId="2226"/>
        </pc:sldMkLst>
        <pc:spChg chg="mod">
          <ac:chgData name="Ester Helthuis" userId="457a8756-cb60-4bfb-b2ae-b52a583c291e" providerId="ADAL" clId="{E53CF60D-3D69-4639-A562-02067CC2F998}" dt="2021-10-13T10:26:13.469" v="2620" actId="20577"/>
          <ac:spMkLst>
            <pc:docMk/>
            <pc:sldMk cId="689537456" sldId="2226"/>
            <ac:spMk id="3" creationId="{272B8F47-9306-46FE-8C80-4E5645FDD5D6}"/>
          </ac:spMkLst>
        </pc:spChg>
        <pc:spChg chg="mod">
          <ac:chgData name="Ester Helthuis" userId="457a8756-cb60-4bfb-b2ae-b52a583c291e" providerId="ADAL" clId="{E53CF60D-3D69-4639-A562-02067CC2F998}" dt="2021-10-13T10:37:40.080" v="4352" actId="1076"/>
          <ac:spMkLst>
            <pc:docMk/>
            <pc:sldMk cId="689537456" sldId="2226"/>
            <ac:spMk id="5" creationId="{4FE3D233-5C38-43D4-9A08-F71A265D73E6}"/>
          </ac:spMkLst>
        </pc:spChg>
        <pc:spChg chg="mod">
          <ac:chgData name="Ester Helthuis" userId="457a8756-cb60-4bfb-b2ae-b52a583c291e" providerId="ADAL" clId="{E53CF60D-3D69-4639-A562-02067CC2F998}" dt="2021-10-13T10:37:35.618" v="4351" actId="1076"/>
          <ac:spMkLst>
            <pc:docMk/>
            <pc:sldMk cId="689537456" sldId="2226"/>
            <ac:spMk id="6" creationId="{935347AD-9D20-41D3-AFBD-9EA2CA835FD4}"/>
          </ac:spMkLst>
        </pc:spChg>
      </pc:sldChg>
      <pc:sldChg chg="del">
        <pc:chgData name="Ester Helthuis" userId="457a8756-cb60-4bfb-b2ae-b52a583c291e" providerId="ADAL" clId="{E53CF60D-3D69-4639-A562-02067CC2F998}" dt="2021-10-13T10:34:51.409" v="3809" actId="47"/>
        <pc:sldMkLst>
          <pc:docMk/>
          <pc:sldMk cId="381455151" sldId="2235"/>
        </pc:sldMkLst>
      </pc:sldChg>
      <pc:sldChg chg="modSp mod">
        <pc:chgData name="Ester Helthuis" userId="457a8756-cb60-4bfb-b2ae-b52a583c291e" providerId="ADAL" clId="{E53CF60D-3D69-4639-A562-02067CC2F998}" dt="2021-10-14T13:44:41.066" v="5395" actId="20577"/>
        <pc:sldMkLst>
          <pc:docMk/>
          <pc:sldMk cId="3105654627" sldId="2236"/>
        </pc:sldMkLst>
        <pc:spChg chg="mod">
          <ac:chgData name="Ester Helthuis" userId="457a8756-cb60-4bfb-b2ae-b52a583c291e" providerId="ADAL" clId="{E53CF60D-3D69-4639-A562-02067CC2F998}" dt="2021-10-14T13:44:26.003" v="5382" actId="20577"/>
          <ac:spMkLst>
            <pc:docMk/>
            <pc:sldMk cId="3105654627" sldId="2236"/>
            <ac:spMk id="4" creationId="{EFBB62E9-376F-4E85-B597-8E38B2C396EC}"/>
          </ac:spMkLst>
        </pc:spChg>
        <pc:spChg chg="mod">
          <ac:chgData name="Ester Helthuis" userId="457a8756-cb60-4bfb-b2ae-b52a583c291e" providerId="ADAL" clId="{E53CF60D-3D69-4639-A562-02067CC2F998}" dt="2021-10-14T13:44:41.066" v="5395" actId="20577"/>
          <ac:spMkLst>
            <pc:docMk/>
            <pc:sldMk cId="3105654627" sldId="2236"/>
            <ac:spMk id="11" creationId="{DF9FA4FD-2E73-AF42-B74C-2577313C87B6}"/>
          </ac:spMkLst>
        </pc:spChg>
      </pc:sldChg>
      <pc:sldChg chg="del">
        <pc:chgData name="Ester Helthuis" userId="457a8756-cb60-4bfb-b2ae-b52a583c291e" providerId="ADAL" clId="{E53CF60D-3D69-4639-A562-02067CC2F998}" dt="2021-10-13T10:34:50.610" v="3808" actId="47"/>
        <pc:sldMkLst>
          <pc:docMk/>
          <pc:sldMk cId="3693259219" sldId="2237"/>
        </pc:sldMkLst>
      </pc:sldChg>
      <pc:sldChg chg="del">
        <pc:chgData name="Ester Helthuis" userId="457a8756-cb60-4bfb-b2ae-b52a583c291e" providerId="ADAL" clId="{E53CF60D-3D69-4639-A562-02067CC2F998}" dt="2021-10-13T10:34:54.910" v="3813" actId="47"/>
        <pc:sldMkLst>
          <pc:docMk/>
          <pc:sldMk cId="1114442623" sldId="2238"/>
        </pc:sldMkLst>
      </pc:sldChg>
      <pc:sldChg chg="del">
        <pc:chgData name="Ester Helthuis" userId="457a8756-cb60-4bfb-b2ae-b52a583c291e" providerId="ADAL" clId="{E53CF60D-3D69-4639-A562-02067CC2F998}" dt="2021-10-13T10:35:05.012" v="3823" actId="47"/>
        <pc:sldMkLst>
          <pc:docMk/>
          <pc:sldMk cId="1974093395" sldId="2239"/>
        </pc:sldMkLst>
      </pc:sldChg>
      <pc:sldChg chg="modSp mod">
        <pc:chgData name="Ester Helthuis" userId="457a8756-cb60-4bfb-b2ae-b52a583c291e" providerId="ADAL" clId="{E53CF60D-3D69-4639-A562-02067CC2F998}" dt="2021-10-13T14:47:41.331" v="5083" actId="20577"/>
        <pc:sldMkLst>
          <pc:docMk/>
          <pc:sldMk cId="3751097678" sldId="2242"/>
        </pc:sldMkLst>
        <pc:spChg chg="mod">
          <ac:chgData name="Ester Helthuis" userId="457a8756-cb60-4bfb-b2ae-b52a583c291e" providerId="ADAL" clId="{E53CF60D-3D69-4639-A562-02067CC2F998}" dt="2021-10-13T14:47:41.331" v="5083" actId="20577"/>
          <ac:spMkLst>
            <pc:docMk/>
            <pc:sldMk cId="3751097678" sldId="2242"/>
            <ac:spMk id="3" creationId="{EAE2209B-C423-499C-A220-6C760533FB3D}"/>
          </ac:spMkLst>
        </pc:spChg>
        <pc:spChg chg="mod">
          <ac:chgData name="Ester Helthuis" userId="457a8756-cb60-4bfb-b2ae-b52a583c291e" providerId="ADAL" clId="{E53CF60D-3D69-4639-A562-02067CC2F998}" dt="2021-10-13T10:24:38.171" v="2455" actId="20577"/>
          <ac:spMkLst>
            <pc:docMk/>
            <pc:sldMk cId="3751097678" sldId="2242"/>
            <ac:spMk id="4" creationId="{370482FF-5141-4367-9E61-340D03816C3F}"/>
          </ac:spMkLst>
        </pc:spChg>
        <pc:spChg chg="mod">
          <ac:chgData name="Ester Helthuis" userId="457a8756-cb60-4bfb-b2ae-b52a583c291e" providerId="ADAL" clId="{E53CF60D-3D69-4639-A562-02067CC2F998}" dt="2021-10-13T10:14:14.507" v="566" actId="20577"/>
          <ac:spMkLst>
            <pc:docMk/>
            <pc:sldMk cId="3751097678" sldId="2242"/>
            <ac:spMk id="6" creationId="{63A0F5D7-065C-EE49-8E8F-5A357EC09477}"/>
          </ac:spMkLst>
        </pc:spChg>
      </pc:sldChg>
      <pc:sldChg chg="del">
        <pc:chgData name="Ester Helthuis" userId="457a8756-cb60-4bfb-b2ae-b52a583c291e" providerId="ADAL" clId="{E53CF60D-3D69-4639-A562-02067CC2F998}" dt="2021-10-13T10:34:57.134" v="3814" actId="47"/>
        <pc:sldMkLst>
          <pc:docMk/>
          <pc:sldMk cId="1293159762" sldId="2247"/>
        </pc:sldMkLst>
      </pc:sldChg>
      <pc:sldChg chg="del">
        <pc:chgData name="Ester Helthuis" userId="457a8756-cb60-4bfb-b2ae-b52a583c291e" providerId="ADAL" clId="{E53CF60D-3D69-4639-A562-02067CC2F998}" dt="2021-10-13T10:35:00.155" v="3818" actId="47"/>
        <pc:sldMkLst>
          <pc:docMk/>
          <pc:sldMk cId="3464771133" sldId="2248"/>
        </pc:sldMkLst>
      </pc:sldChg>
      <pc:sldChg chg="del">
        <pc:chgData name="Ester Helthuis" userId="457a8756-cb60-4bfb-b2ae-b52a583c291e" providerId="ADAL" clId="{E53CF60D-3D69-4639-A562-02067CC2F998}" dt="2021-10-13T10:35:06.168" v="3824" actId="47"/>
        <pc:sldMkLst>
          <pc:docMk/>
          <pc:sldMk cId="1945895506" sldId="2249"/>
        </pc:sldMkLst>
      </pc:sldChg>
      <pc:sldChg chg="del">
        <pc:chgData name="Ester Helthuis" userId="457a8756-cb60-4bfb-b2ae-b52a583c291e" providerId="ADAL" clId="{E53CF60D-3D69-4639-A562-02067CC2F998}" dt="2021-10-13T10:34:53.504" v="3811" actId="47"/>
        <pc:sldMkLst>
          <pc:docMk/>
          <pc:sldMk cId="594569576" sldId="2252"/>
        </pc:sldMkLst>
      </pc:sldChg>
      <pc:sldChg chg="del">
        <pc:chgData name="Ester Helthuis" userId="457a8756-cb60-4bfb-b2ae-b52a583c291e" providerId="ADAL" clId="{E53CF60D-3D69-4639-A562-02067CC2F998}" dt="2021-10-13T10:34:54.175" v="3812" actId="47"/>
        <pc:sldMkLst>
          <pc:docMk/>
          <pc:sldMk cId="1647523006" sldId="2253"/>
        </pc:sldMkLst>
      </pc:sldChg>
      <pc:sldChg chg="del">
        <pc:chgData name="Ester Helthuis" userId="457a8756-cb60-4bfb-b2ae-b52a583c291e" providerId="ADAL" clId="{E53CF60D-3D69-4639-A562-02067CC2F998}" dt="2021-10-13T10:34:58.245" v="3815" actId="47"/>
        <pc:sldMkLst>
          <pc:docMk/>
          <pc:sldMk cId="975672834" sldId="2254"/>
        </pc:sldMkLst>
      </pc:sldChg>
      <pc:sldChg chg="del">
        <pc:chgData name="Ester Helthuis" userId="457a8756-cb60-4bfb-b2ae-b52a583c291e" providerId="ADAL" clId="{E53CF60D-3D69-4639-A562-02067CC2F998}" dt="2021-10-13T10:35:00.821" v="3819" actId="47"/>
        <pc:sldMkLst>
          <pc:docMk/>
          <pc:sldMk cId="126523162" sldId="2258"/>
        </pc:sldMkLst>
      </pc:sldChg>
      <pc:sldChg chg="del">
        <pc:chgData name="Ester Helthuis" userId="457a8756-cb60-4bfb-b2ae-b52a583c291e" providerId="ADAL" clId="{E53CF60D-3D69-4639-A562-02067CC2F998}" dt="2021-10-13T10:34:59.556" v="3817" actId="47"/>
        <pc:sldMkLst>
          <pc:docMk/>
          <pc:sldMk cId="2673754791" sldId="2259"/>
        </pc:sldMkLst>
      </pc:sldChg>
      <pc:sldChg chg="del">
        <pc:chgData name="Ester Helthuis" userId="457a8756-cb60-4bfb-b2ae-b52a583c291e" providerId="ADAL" clId="{E53CF60D-3D69-4639-A562-02067CC2F998}" dt="2021-10-13T10:35:01.442" v="3820" actId="47"/>
        <pc:sldMkLst>
          <pc:docMk/>
          <pc:sldMk cId="3953908542" sldId="2260"/>
        </pc:sldMkLst>
      </pc:sldChg>
      <pc:sldChg chg="del">
        <pc:chgData name="Ester Helthuis" userId="457a8756-cb60-4bfb-b2ae-b52a583c291e" providerId="ADAL" clId="{E53CF60D-3D69-4639-A562-02067CC2F998}" dt="2021-10-13T10:34:58.891" v="3816" actId="47"/>
        <pc:sldMkLst>
          <pc:docMk/>
          <pc:sldMk cId="2683555431" sldId="2262"/>
        </pc:sldMkLst>
      </pc:sldChg>
      <pc:sldChg chg="del">
        <pc:chgData name="Ester Helthuis" userId="457a8756-cb60-4bfb-b2ae-b52a583c291e" providerId="ADAL" clId="{E53CF60D-3D69-4639-A562-02067CC2F998}" dt="2021-10-13T10:35:07.822" v="3826" actId="47"/>
        <pc:sldMkLst>
          <pc:docMk/>
          <pc:sldMk cId="1919561270" sldId="2263"/>
        </pc:sldMkLst>
      </pc:sldChg>
      <pc:sldChg chg="del">
        <pc:chgData name="Ester Helthuis" userId="457a8756-cb60-4bfb-b2ae-b52a583c291e" providerId="ADAL" clId="{E53CF60D-3D69-4639-A562-02067CC2F998}" dt="2021-10-13T10:35:09.157" v="3828" actId="47"/>
        <pc:sldMkLst>
          <pc:docMk/>
          <pc:sldMk cId="1250313892" sldId="2264"/>
        </pc:sldMkLst>
      </pc:sldChg>
      <pc:sldChg chg="del">
        <pc:chgData name="Ester Helthuis" userId="457a8756-cb60-4bfb-b2ae-b52a583c291e" providerId="ADAL" clId="{E53CF60D-3D69-4639-A562-02067CC2F998}" dt="2021-10-13T10:35:07.071" v="3825" actId="47"/>
        <pc:sldMkLst>
          <pc:docMk/>
          <pc:sldMk cId="959202886" sldId="2265"/>
        </pc:sldMkLst>
      </pc:sldChg>
      <pc:sldChg chg="del">
        <pc:chgData name="Ester Helthuis" userId="457a8756-cb60-4bfb-b2ae-b52a583c291e" providerId="ADAL" clId="{E53CF60D-3D69-4639-A562-02067CC2F998}" dt="2021-10-13T10:35:09.777" v="3829" actId="47"/>
        <pc:sldMkLst>
          <pc:docMk/>
          <pc:sldMk cId="1441875810" sldId="2266"/>
        </pc:sldMkLst>
      </pc:sldChg>
      <pc:sldChg chg="del">
        <pc:chgData name="Ester Helthuis" userId="457a8756-cb60-4bfb-b2ae-b52a583c291e" providerId="ADAL" clId="{E53CF60D-3D69-4639-A562-02067CC2F998}" dt="2021-10-13T10:35:02.759" v="3822" actId="47"/>
        <pc:sldMkLst>
          <pc:docMk/>
          <pc:sldMk cId="2461310836" sldId="2267"/>
        </pc:sldMkLst>
      </pc:sldChg>
      <pc:sldChg chg="del">
        <pc:chgData name="Ester Helthuis" userId="457a8756-cb60-4bfb-b2ae-b52a583c291e" providerId="ADAL" clId="{E53CF60D-3D69-4639-A562-02067CC2F998}" dt="2021-10-13T10:35:02.061" v="3821" actId="47"/>
        <pc:sldMkLst>
          <pc:docMk/>
          <pc:sldMk cId="4092516268" sldId="2268"/>
        </pc:sldMkLst>
      </pc:sldChg>
      <pc:sldChg chg="del">
        <pc:chgData name="Ester Helthuis" userId="457a8756-cb60-4bfb-b2ae-b52a583c291e" providerId="ADAL" clId="{E53CF60D-3D69-4639-A562-02067CC2F998}" dt="2021-10-13T10:35:08.475" v="3827" actId="47"/>
        <pc:sldMkLst>
          <pc:docMk/>
          <pc:sldMk cId="1700464794" sldId="2269"/>
        </pc:sldMkLst>
      </pc:sldChg>
      <pc:sldChg chg="new del">
        <pc:chgData name="Ester Helthuis" userId="457a8756-cb60-4bfb-b2ae-b52a583c291e" providerId="ADAL" clId="{E53CF60D-3D69-4639-A562-02067CC2F998}" dt="2021-10-13T10:34:47.498" v="3807" actId="47"/>
        <pc:sldMkLst>
          <pc:docMk/>
          <pc:sldMk cId="3863475050" sldId="2270"/>
        </pc:sldMkLst>
      </pc:sldChg>
      <pc:sldChg chg="addSp delSp modSp mod">
        <pc:chgData name="Ester Helthuis" userId="457a8756-cb60-4bfb-b2ae-b52a583c291e" providerId="ADAL" clId="{E53CF60D-3D69-4639-A562-02067CC2F998}" dt="2021-10-14T14:21:22.465" v="5397" actId="22"/>
        <pc:sldMkLst>
          <pc:docMk/>
          <pc:sldMk cId="2383275559" sldId="2271"/>
        </pc:sldMkLst>
        <pc:spChg chg="mod">
          <ac:chgData name="Ester Helthuis" userId="457a8756-cb60-4bfb-b2ae-b52a583c291e" providerId="ADAL" clId="{E53CF60D-3D69-4639-A562-02067CC2F998}" dt="2021-10-13T14:48:41.131" v="5173" actId="21"/>
          <ac:spMkLst>
            <pc:docMk/>
            <pc:sldMk cId="2383275559" sldId="2271"/>
            <ac:spMk id="3" creationId="{EAE2209B-C423-499C-A220-6C760533FB3D}"/>
          </ac:spMkLst>
        </pc:spChg>
        <pc:spChg chg="mod">
          <ac:chgData name="Ester Helthuis" userId="457a8756-cb60-4bfb-b2ae-b52a583c291e" providerId="ADAL" clId="{E53CF60D-3D69-4639-A562-02067CC2F998}" dt="2021-10-13T10:27:34.468" v="2787" actId="20577"/>
          <ac:spMkLst>
            <pc:docMk/>
            <pc:sldMk cId="2383275559" sldId="2271"/>
            <ac:spMk id="4" creationId="{370482FF-5141-4367-9E61-340D03816C3F}"/>
          </ac:spMkLst>
        </pc:spChg>
        <pc:spChg chg="mod">
          <ac:chgData name="Ester Helthuis" userId="457a8756-cb60-4bfb-b2ae-b52a583c291e" providerId="ADAL" clId="{E53CF60D-3D69-4639-A562-02067CC2F998}" dt="2021-10-13T10:27:26.293" v="2734" actId="20577"/>
          <ac:spMkLst>
            <pc:docMk/>
            <pc:sldMk cId="2383275559" sldId="2271"/>
            <ac:spMk id="6" creationId="{63A0F5D7-065C-EE49-8E8F-5A357EC09477}"/>
          </ac:spMkLst>
        </pc:spChg>
        <pc:spChg chg="add del">
          <ac:chgData name="Ester Helthuis" userId="457a8756-cb60-4bfb-b2ae-b52a583c291e" providerId="ADAL" clId="{E53CF60D-3D69-4639-A562-02067CC2F998}" dt="2021-10-14T14:21:22.465" v="5397" actId="22"/>
          <ac:spMkLst>
            <pc:docMk/>
            <pc:sldMk cId="2383275559" sldId="2271"/>
            <ac:spMk id="9" creationId="{959D84DE-6B81-40A6-B973-E5E6D42C8D91}"/>
          </ac:spMkLst>
        </pc:spChg>
      </pc:sldChg>
      <pc:sldChg chg="modSp mod">
        <pc:chgData name="Ester Helthuis" userId="457a8756-cb60-4bfb-b2ae-b52a583c291e" providerId="ADAL" clId="{E53CF60D-3D69-4639-A562-02067CC2F998}" dt="2021-10-13T14:49:47.398" v="5282" actId="20577"/>
        <pc:sldMkLst>
          <pc:docMk/>
          <pc:sldMk cId="3226774544" sldId="2272"/>
        </pc:sldMkLst>
        <pc:spChg chg="mod">
          <ac:chgData name="Ester Helthuis" userId="457a8756-cb60-4bfb-b2ae-b52a583c291e" providerId="ADAL" clId="{E53CF60D-3D69-4639-A562-02067CC2F998}" dt="2021-10-13T14:49:47.398" v="5282" actId="20577"/>
          <ac:spMkLst>
            <pc:docMk/>
            <pc:sldMk cId="3226774544" sldId="2272"/>
            <ac:spMk id="3" creationId="{EAE2209B-C423-499C-A220-6C760533FB3D}"/>
          </ac:spMkLst>
        </pc:spChg>
        <pc:spChg chg="mod">
          <ac:chgData name="Ester Helthuis" userId="457a8756-cb60-4bfb-b2ae-b52a583c291e" providerId="ADAL" clId="{E53CF60D-3D69-4639-A562-02067CC2F998}" dt="2021-10-13T10:52:59.248" v="4407" actId="20577"/>
          <ac:spMkLst>
            <pc:docMk/>
            <pc:sldMk cId="3226774544" sldId="2272"/>
            <ac:spMk id="4" creationId="{370482FF-5141-4367-9E61-340D03816C3F}"/>
          </ac:spMkLst>
        </pc:spChg>
        <pc:spChg chg="mod">
          <ac:chgData name="Ester Helthuis" userId="457a8756-cb60-4bfb-b2ae-b52a583c291e" providerId="ADAL" clId="{E53CF60D-3D69-4639-A562-02067CC2F998}" dt="2021-10-13T13:21:26.638" v="4840" actId="20577"/>
          <ac:spMkLst>
            <pc:docMk/>
            <pc:sldMk cId="3226774544" sldId="2272"/>
            <ac:spMk id="6" creationId="{63A0F5D7-065C-EE49-8E8F-5A357EC09477}"/>
          </ac:spMkLst>
        </pc:spChg>
      </pc:sldChg>
    </pc:docChg>
  </pc:docChgLst>
  <pc:docChgLst>
    <pc:chgData name="Milan Plomp" userId="S::milan.plomp@nocnsf.nl::f75918c4-2796-4195-9057-43ca7e415f29" providerId="AD" clId="Web-{A8A121ED-6448-5DEA-5C95-8B6FE39D2BA0}"/>
    <pc:docChg chg="modSld">
      <pc:chgData name="Milan Plomp" userId="S::milan.plomp@nocnsf.nl::f75918c4-2796-4195-9057-43ca7e415f29" providerId="AD" clId="Web-{A8A121ED-6448-5DEA-5C95-8B6FE39D2BA0}" dt="2021-10-20T13:54:10.218" v="1" actId="1076"/>
      <pc:docMkLst>
        <pc:docMk/>
      </pc:docMkLst>
      <pc:sldChg chg="modSp">
        <pc:chgData name="Milan Plomp" userId="S::milan.plomp@nocnsf.nl::f75918c4-2796-4195-9057-43ca7e415f29" providerId="AD" clId="Web-{A8A121ED-6448-5DEA-5C95-8B6FE39D2BA0}" dt="2021-10-20T13:54:10.218" v="1" actId="1076"/>
        <pc:sldMkLst>
          <pc:docMk/>
          <pc:sldMk cId="689537456" sldId="2226"/>
        </pc:sldMkLst>
        <pc:spChg chg="mod">
          <ac:chgData name="Milan Plomp" userId="S::milan.plomp@nocnsf.nl::f75918c4-2796-4195-9057-43ca7e415f29" providerId="AD" clId="Web-{A8A121ED-6448-5DEA-5C95-8B6FE39D2BA0}" dt="2021-10-20T13:54:10.218" v="1" actId="1076"/>
          <ac:spMkLst>
            <pc:docMk/>
            <pc:sldMk cId="689537456" sldId="2226"/>
            <ac:spMk id="6" creationId="{935347AD-9D20-41D3-AFBD-9EA2CA835FD4}"/>
          </ac:spMkLst>
        </pc:spChg>
      </pc:sldChg>
    </pc:docChg>
  </pc:docChgLst>
  <pc:docChgLst>
    <pc:chgData name="Marjette den Heijer" userId="bd4a7716-e505-4fa4-ac9a-16cb0f72cebe" providerId="ADAL" clId="{D04D73E5-0B30-460A-B96C-1822CA7ABA6F}"/>
    <pc:docChg chg="undo custSel modSld">
      <pc:chgData name="Marjette den Heijer" userId="bd4a7716-e505-4fa4-ac9a-16cb0f72cebe" providerId="ADAL" clId="{D04D73E5-0B30-460A-B96C-1822CA7ABA6F}" dt="2021-10-15T07:47:44.042" v="789" actId="113"/>
      <pc:docMkLst>
        <pc:docMk/>
      </pc:docMkLst>
      <pc:sldChg chg="addSp modSp mod">
        <pc:chgData name="Marjette den Heijer" userId="bd4a7716-e505-4fa4-ac9a-16cb0f72cebe" providerId="ADAL" clId="{D04D73E5-0B30-460A-B96C-1822CA7ABA6F}" dt="2021-10-15T07:47:44.042" v="789" actId="113"/>
        <pc:sldMkLst>
          <pc:docMk/>
          <pc:sldMk cId="1816492318" sldId="2221"/>
        </pc:sldMkLst>
        <pc:spChg chg="mod">
          <ac:chgData name="Marjette den Heijer" userId="bd4a7716-e505-4fa4-ac9a-16cb0f72cebe" providerId="ADAL" clId="{D04D73E5-0B30-460A-B96C-1822CA7ABA6F}" dt="2021-10-13T14:20:42.689" v="39" actId="20577"/>
          <ac:spMkLst>
            <pc:docMk/>
            <pc:sldMk cId="1816492318" sldId="2221"/>
            <ac:spMk id="2" creationId="{EF2D12EE-AA61-471B-92DC-D4D75513BBB6}"/>
          </ac:spMkLst>
        </pc:spChg>
        <pc:spChg chg="mod">
          <ac:chgData name="Marjette den Heijer" userId="bd4a7716-e505-4fa4-ac9a-16cb0f72cebe" providerId="ADAL" clId="{D04D73E5-0B30-460A-B96C-1822CA7ABA6F}" dt="2021-10-15T07:47:44.042" v="789" actId="113"/>
          <ac:spMkLst>
            <pc:docMk/>
            <pc:sldMk cId="1816492318" sldId="2221"/>
            <ac:spMk id="3" creationId="{D62B6D6A-ECFF-4FE0-B353-0152D7B7E6EF}"/>
          </ac:spMkLst>
        </pc:spChg>
        <pc:spChg chg="add mod">
          <ac:chgData name="Marjette den Heijer" userId="bd4a7716-e505-4fa4-ac9a-16cb0f72cebe" providerId="ADAL" clId="{D04D73E5-0B30-460A-B96C-1822CA7ABA6F}" dt="2021-10-13T14:21:56.441" v="43" actId="14100"/>
          <ac:spMkLst>
            <pc:docMk/>
            <pc:sldMk cId="1816492318" sldId="2221"/>
            <ac:spMk id="4" creationId="{3109D07C-7F79-4B0A-8BDD-68B62E2F053F}"/>
          </ac:spMkLst>
        </pc:spChg>
      </pc:sldChg>
      <pc:sldChg chg="modSp mod">
        <pc:chgData name="Marjette den Heijer" userId="bd4a7716-e505-4fa4-ac9a-16cb0f72cebe" providerId="ADAL" clId="{D04D73E5-0B30-460A-B96C-1822CA7ABA6F}" dt="2021-10-13T14:24:36.032" v="61" actId="20577"/>
        <pc:sldMkLst>
          <pc:docMk/>
          <pc:sldMk cId="689537456" sldId="2226"/>
        </pc:sldMkLst>
        <pc:spChg chg="mod">
          <ac:chgData name="Marjette den Heijer" userId="bd4a7716-e505-4fa4-ac9a-16cb0f72cebe" providerId="ADAL" clId="{D04D73E5-0B30-460A-B96C-1822CA7ABA6F}" dt="2021-10-13T14:24:36.032" v="61" actId="20577"/>
          <ac:spMkLst>
            <pc:docMk/>
            <pc:sldMk cId="689537456" sldId="2226"/>
            <ac:spMk id="3" creationId="{272B8F47-9306-46FE-8C80-4E5645FDD5D6}"/>
          </ac:spMkLst>
        </pc:spChg>
      </pc:sldChg>
      <pc:sldChg chg="addSp modSp">
        <pc:chgData name="Marjette den Heijer" userId="bd4a7716-e505-4fa4-ac9a-16cb0f72cebe" providerId="ADAL" clId="{D04D73E5-0B30-460A-B96C-1822CA7ABA6F}" dt="2021-10-13T14:21:59.358" v="44"/>
        <pc:sldMkLst>
          <pc:docMk/>
          <pc:sldMk cId="3105654627" sldId="2236"/>
        </pc:sldMkLst>
        <pc:spChg chg="add mod">
          <ac:chgData name="Marjette den Heijer" userId="bd4a7716-e505-4fa4-ac9a-16cb0f72cebe" providerId="ADAL" clId="{D04D73E5-0B30-460A-B96C-1822CA7ABA6F}" dt="2021-10-13T14:21:59.358" v="44"/>
          <ac:spMkLst>
            <pc:docMk/>
            <pc:sldMk cId="3105654627" sldId="2236"/>
            <ac:spMk id="8" creationId="{B43E484E-DABF-4181-8602-47D312A679D9}"/>
          </ac:spMkLst>
        </pc:spChg>
      </pc:sldChg>
      <pc:sldChg chg="modSp mod">
        <pc:chgData name="Marjette den Heijer" userId="bd4a7716-e505-4fa4-ac9a-16cb0f72cebe" providerId="ADAL" clId="{D04D73E5-0B30-460A-B96C-1822CA7ABA6F}" dt="2021-10-13T15:14:07.105" v="781" actId="255"/>
        <pc:sldMkLst>
          <pc:docMk/>
          <pc:sldMk cId="3751097678" sldId="2242"/>
        </pc:sldMkLst>
        <pc:spChg chg="mod">
          <ac:chgData name="Marjette den Heijer" userId="bd4a7716-e505-4fa4-ac9a-16cb0f72cebe" providerId="ADAL" clId="{D04D73E5-0B30-460A-B96C-1822CA7ABA6F}" dt="2021-10-13T15:14:07.105" v="781" actId="255"/>
          <ac:spMkLst>
            <pc:docMk/>
            <pc:sldMk cId="3751097678" sldId="2242"/>
            <ac:spMk id="3" creationId="{EAE2209B-C423-499C-A220-6C760533FB3D}"/>
          </ac:spMkLst>
        </pc:spChg>
        <pc:spChg chg="mod">
          <ac:chgData name="Marjette den Heijer" userId="bd4a7716-e505-4fa4-ac9a-16cb0f72cebe" providerId="ADAL" clId="{D04D73E5-0B30-460A-B96C-1822CA7ABA6F}" dt="2021-10-13T14:38:31.199" v="685" actId="20577"/>
          <ac:spMkLst>
            <pc:docMk/>
            <pc:sldMk cId="3751097678" sldId="2242"/>
            <ac:spMk id="6" creationId="{63A0F5D7-065C-EE49-8E8F-5A357EC09477}"/>
          </ac:spMkLst>
        </pc:spChg>
      </pc:sldChg>
      <pc:sldChg chg="modSp mod">
        <pc:chgData name="Marjette den Heijer" userId="bd4a7716-e505-4fa4-ac9a-16cb0f72cebe" providerId="ADAL" clId="{D04D73E5-0B30-460A-B96C-1822CA7ABA6F}" dt="2021-10-13T15:14:12.415" v="782" actId="255"/>
        <pc:sldMkLst>
          <pc:docMk/>
          <pc:sldMk cId="2383275559" sldId="2271"/>
        </pc:sldMkLst>
        <pc:spChg chg="mod">
          <ac:chgData name="Marjette den Heijer" userId="bd4a7716-e505-4fa4-ac9a-16cb0f72cebe" providerId="ADAL" clId="{D04D73E5-0B30-460A-B96C-1822CA7ABA6F}" dt="2021-10-13T15:14:12.415" v="782" actId="255"/>
          <ac:spMkLst>
            <pc:docMk/>
            <pc:sldMk cId="2383275559" sldId="2271"/>
            <ac:spMk id="3" creationId="{EAE2209B-C423-499C-A220-6C760533FB3D}"/>
          </ac:spMkLst>
        </pc:spChg>
      </pc:sldChg>
      <pc:sldChg chg="modSp mod">
        <pc:chgData name="Marjette den Heijer" userId="bd4a7716-e505-4fa4-ac9a-16cb0f72cebe" providerId="ADAL" clId="{D04D73E5-0B30-460A-B96C-1822CA7ABA6F}" dt="2021-10-13T15:14:17.578" v="783" actId="255"/>
        <pc:sldMkLst>
          <pc:docMk/>
          <pc:sldMk cId="3226774544" sldId="2272"/>
        </pc:sldMkLst>
        <pc:spChg chg="mod">
          <ac:chgData name="Marjette den Heijer" userId="bd4a7716-e505-4fa4-ac9a-16cb0f72cebe" providerId="ADAL" clId="{D04D73E5-0B30-460A-B96C-1822CA7ABA6F}" dt="2021-10-13T15:14:17.578" v="783" actId="255"/>
          <ac:spMkLst>
            <pc:docMk/>
            <pc:sldMk cId="3226774544" sldId="2272"/>
            <ac:spMk id="3" creationId="{EAE2209B-C423-499C-A220-6C760533FB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270CB-E30F-4400-AF9C-F48D17EFEEB7}" type="datetimeFigureOut">
              <a:rPr lang="nl-NL" smtClean="0"/>
              <a:t>20-10-2021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0654B-7FCE-4B52-8DA1-B9EB427821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99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3A43B75F-8B7D-4044-8C08-2EA334D38532}"/>
              </a:ext>
            </a:extLst>
          </p:cNvPr>
          <p:cNvSpPr/>
          <p:nvPr userDrawn="1"/>
        </p:nvSpPr>
        <p:spPr>
          <a:xfrm>
            <a:off x="4572000" y="3098800"/>
            <a:ext cx="4571999" cy="1435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E9E9845-2988-47A9-9CF8-9FD6B1544906}"/>
              </a:ext>
            </a:extLst>
          </p:cNvPr>
          <p:cNvSpPr/>
          <p:nvPr userDrawn="1"/>
        </p:nvSpPr>
        <p:spPr>
          <a:xfrm>
            <a:off x="0" y="0"/>
            <a:ext cx="9144000" cy="309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180" y="412590"/>
            <a:ext cx="4144820" cy="1790700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80" y="3398953"/>
            <a:ext cx="3702859" cy="822403"/>
          </a:xfrm>
        </p:spPr>
        <p:txBody>
          <a:bodyPr anchor="ctr" anchorCtr="0"/>
          <a:lstStyle>
            <a:lvl1pPr marL="0" indent="0" algn="l">
              <a:buNone/>
              <a:defRPr sz="250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datum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0C393-BF8A-4F1B-A8D3-4D62CF8355DC}"/>
              </a:ext>
            </a:extLst>
          </p:cNvPr>
          <p:cNvSpPr txBox="1"/>
          <p:nvPr userDrawn="1"/>
        </p:nvSpPr>
        <p:spPr>
          <a:xfrm>
            <a:off x="5228668" y="3609589"/>
            <a:ext cx="3905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kern="1200" noProof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#wewinnenveelmetsport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F6422-07F8-4192-9D5E-3F371683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5170"/>
            <a:ext cx="9144000" cy="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31AB5-7E0C-4210-9F8D-42C57227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5E38F9-0A81-47B3-80A0-8C650C9A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678BB4-7985-4C77-8C07-D06788B6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0D93-F12A-449C-8D8A-D8A6A4D89C70}" type="datetimeFigureOut">
              <a:rPr lang="nl-NL" smtClean="0"/>
              <a:t>20-10-2021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028FC7-08D1-4FBC-B4D3-49DD70D7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B79545-2FB6-498B-AE46-65686F4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C9C1-4ACE-40CB-B629-8CC54C9D7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63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3A43B75F-8B7D-4044-8C08-2EA334D38532}"/>
              </a:ext>
            </a:extLst>
          </p:cNvPr>
          <p:cNvSpPr/>
          <p:nvPr userDrawn="1"/>
        </p:nvSpPr>
        <p:spPr>
          <a:xfrm>
            <a:off x="4572000" y="3098800"/>
            <a:ext cx="4571999" cy="1435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E9E9845-2988-47A9-9CF8-9FD6B1544906}"/>
              </a:ext>
            </a:extLst>
          </p:cNvPr>
          <p:cNvSpPr/>
          <p:nvPr userDrawn="1"/>
        </p:nvSpPr>
        <p:spPr>
          <a:xfrm>
            <a:off x="0" y="0"/>
            <a:ext cx="4571999" cy="309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180" y="412590"/>
            <a:ext cx="4144820" cy="1790700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80" y="3398953"/>
            <a:ext cx="3702859" cy="822403"/>
          </a:xfrm>
        </p:spPr>
        <p:txBody>
          <a:bodyPr anchor="ctr" anchorCtr="0"/>
          <a:lstStyle>
            <a:lvl1pPr marL="0" indent="0" algn="l">
              <a:buNone/>
              <a:defRPr sz="250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datum</a:t>
            </a:r>
            <a:endParaRPr lang="en-US"/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BED42EA4-3EFE-4D0E-972F-C682E3B8F9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98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93156-A694-4907-8CCD-FE30AC6FB917}"/>
              </a:ext>
            </a:extLst>
          </p:cNvPr>
          <p:cNvSpPr txBox="1"/>
          <p:nvPr userDrawn="1"/>
        </p:nvSpPr>
        <p:spPr>
          <a:xfrm>
            <a:off x="5228668" y="3609589"/>
            <a:ext cx="3905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kern="1200" noProof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#wewinnenveelmetsport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C83798-C12C-4924-A41E-B1D587FA8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5170"/>
            <a:ext cx="9144000" cy="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624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30ABE3FB-3045-41F8-9AC2-66D5D876A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29" t="19489" r="1564" b="20323"/>
          <a:stretch/>
        </p:blipFill>
        <p:spPr>
          <a:xfrm>
            <a:off x="8589169" y="4652962"/>
            <a:ext cx="411956" cy="366713"/>
          </a:xfrm>
          <a:prstGeom prst="round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CBA12EA-ED5D-46DF-AB49-FDFB59BC4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42949"/>
            <a:ext cx="9144000" cy="2119526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tx2">
                  <a:alpha val="51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/>
              <a:t> </a:t>
            </a:r>
          </a:p>
          <a:p>
            <a:pPr lvl="0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F05476-8E12-4590-B0EA-A1818BA804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99" y="2803525"/>
            <a:ext cx="5687870" cy="1130670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A5AD878-D66B-4959-A182-EEC454B122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8599" y="3956075"/>
            <a:ext cx="3702859" cy="388621"/>
          </a:xfrm>
        </p:spPr>
        <p:txBody>
          <a:bodyPr anchor="ctr" anchorCtr="0"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datum</a:t>
            </a:r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5999C4-DDC3-41DF-9F1F-9174A9A04A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535170"/>
            <a:ext cx="9144000" cy="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812" y="540001"/>
            <a:ext cx="3752537" cy="54204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0" y="1706880"/>
            <a:ext cx="3752850" cy="28077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CE65F86-A00C-46D7-8252-815107C0B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1257300"/>
            <a:ext cx="3752850" cy="364742"/>
          </a:xfrm>
        </p:spPr>
        <p:txBody>
          <a:bodyPr/>
          <a:lstStyle>
            <a:lvl1pPr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subkop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11663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3991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569" y="540001"/>
            <a:ext cx="3752850" cy="71729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569" y="1800000"/>
            <a:ext cx="3752850" cy="28034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1157" y="0"/>
            <a:ext cx="4422843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64B28545-DAD0-4384-97C6-20DC455A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569" y="1257300"/>
            <a:ext cx="3752850" cy="364742"/>
          </a:xfrm>
        </p:spPr>
        <p:txBody>
          <a:bodyPr/>
          <a:lstStyle>
            <a:lvl1pPr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subkop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3672FC-C3AA-44C9-938D-4F3532C624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6542" y="4622416"/>
            <a:ext cx="468000" cy="42812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569" y="540001"/>
            <a:ext cx="3752850" cy="7173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3656" y="607470"/>
            <a:ext cx="3535964" cy="37054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94560"/>
            <a:ext cx="4422843" cy="294894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0BA80A4A-ABB4-4FEB-9686-43B4C2872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569" y="1257300"/>
            <a:ext cx="3752850" cy="364742"/>
          </a:xfrm>
        </p:spPr>
        <p:txBody>
          <a:bodyPr/>
          <a:lstStyle>
            <a:lvl1pPr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subkop</a:t>
            </a:r>
          </a:p>
        </p:txBody>
      </p:sp>
    </p:spTree>
    <p:extLst>
      <p:ext uri="{BB962C8B-B14F-4D97-AF65-F5344CB8AC3E}">
        <p14:creationId xmlns:p14="http://schemas.microsoft.com/office/powerpoint/2010/main" val="360570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352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313" y="2572391"/>
            <a:ext cx="3752537" cy="86772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0" y="2628900"/>
            <a:ext cx="3752850" cy="18478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22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CAE106B4-F641-46A6-8FEF-018083E7CA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624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30ABE3FB-3045-41F8-9AC2-66D5D876A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29" t="19489" r="1564" b="20323"/>
          <a:stretch/>
        </p:blipFill>
        <p:spPr>
          <a:xfrm>
            <a:off x="8589169" y="4652962"/>
            <a:ext cx="411956" cy="36671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678" y="501497"/>
            <a:ext cx="8133672" cy="49822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5AF1D9F-FD04-4E01-9FED-24BC514D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706880"/>
            <a:ext cx="8134350" cy="27444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75AC9B4B-DDAE-4A1C-97B0-2ED226DAF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257300"/>
            <a:ext cx="8133672" cy="364742"/>
          </a:xfrm>
        </p:spPr>
        <p:txBody>
          <a:bodyPr/>
          <a:lstStyle>
            <a:lvl1pPr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err="1"/>
              <a:t>subkop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69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35E2D79-80B0-4ABD-94D4-8026FCEB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92407"/>
          <a:stretch/>
        </p:blipFill>
        <p:spPr>
          <a:xfrm>
            <a:off x="8450094" y="4534217"/>
            <a:ext cx="693906" cy="6092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711" y="524843"/>
            <a:ext cx="8171639" cy="50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11" y="1692613"/>
            <a:ext cx="8171639" cy="2688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92" r:id="rId3"/>
    <p:sldLayoutId id="2147483662" r:id="rId4"/>
    <p:sldLayoutId id="2147483690" r:id="rId5"/>
    <p:sldLayoutId id="2147483691" r:id="rId6"/>
    <p:sldLayoutId id="2147483675" r:id="rId7"/>
    <p:sldLayoutId id="2147483676" r:id="rId8"/>
    <p:sldLayoutId id="2147483677" r:id="rId9"/>
    <p:sldLayoutId id="214748369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chemeClr val="tx1"/>
          </a:solidFill>
          <a:latin typeface="Brown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177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93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VFeHkdB7w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ocnsf.nl/media/4385/sportcampagne-brochure-gr2022.pdf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ortcampagne.nl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D12EE-AA61-471B-92DC-D4D75513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29" y="412590"/>
            <a:ext cx="8853055" cy="1790700"/>
          </a:xfrm>
        </p:spPr>
        <p:txBody>
          <a:bodyPr/>
          <a:lstStyle/>
          <a:p>
            <a:r>
              <a:rPr lang="nl-NL" sz="4200"/>
              <a:t>Zet onze sport en jouw sportclub op de politieke agenda!</a:t>
            </a:r>
            <a:br>
              <a:rPr lang="nl-NL"/>
            </a:br>
            <a:br>
              <a:rPr lang="nl-NL"/>
            </a:br>
            <a:r>
              <a:rPr lang="nl-NL" sz="4200"/>
              <a:t>Gemeenteraadsverkiezingen 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2B6D6A-ECFF-4FE0-B353-0152D7B7E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91" y="3294450"/>
            <a:ext cx="4231906" cy="1051127"/>
          </a:xfrm>
        </p:spPr>
        <p:txBody>
          <a:bodyPr/>
          <a:lstStyle/>
          <a:p>
            <a:r>
              <a:rPr lang="nl-NL" sz="2000" b="0">
                <a:latin typeface="+mn-lt"/>
              </a:rPr>
              <a:t>Interne presentatie van directeur NN/sportbond /POS/SK12/KCSB/</a:t>
            </a:r>
            <a:r>
              <a:rPr lang="nl-NL" sz="2000" b="0" err="1">
                <a:latin typeface="+mn-lt"/>
              </a:rPr>
              <a:t>Mulier</a:t>
            </a:r>
            <a:r>
              <a:rPr lang="nl-NL" sz="2000" b="0">
                <a:latin typeface="+mn-lt"/>
              </a:rPr>
              <a:t>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09D07C-7F79-4B0A-8BDD-68B62E2F053F}"/>
              </a:ext>
            </a:extLst>
          </p:cNvPr>
          <p:cNvSpPr/>
          <p:nvPr/>
        </p:nvSpPr>
        <p:spPr>
          <a:xfrm>
            <a:off x="4467497" y="4641669"/>
            <a:ext cx="3866606" cy="41801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0E83AE-6178-474B-B20C-021721AAB9AC}"/>
              </a:ext>
            </a:extLst>
          </p:cNvPr>
          <p:cNvSpPr txBox="1"/>
          <p:nvPr/>
        </p:nvSpPr>
        <p:spPr>
          <a:xfrm>
            <a:off x="266132" y="4569441"/>
            <a:ext cx="7835520" cy="561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00">
                <a:ea typeface="+mn-lt"/>
                <a:cs typeface="+mn-lt"/>
              </a:rPr>
              <a:t>De lokale sportcampagneteams worden ondersteund door het Sportcampagneteam NL. Een samenwerking van sportbonden, NOC*NSF, Vereniging Sport &amp; Gemeenten, Platform Ondernemende </a:t>
            </a:r>
            <a:r>
              <a:rPr lang="nl-NL" sz="1050">
                <a:ea typeface="+mn-lt"/>
                <a:cs typeface="+mn-lt"/>
              </a:rPr>
              <a:t>Sportaanbieders</a:t>
            </a:r>
            <a:r>
              <a:rPr lang="nl-NL" sz="1000">
                <a:ea typeface="+mn-lt"/>
                <a:cs typeface="+mn-lt"/>
              </a:rPr>
              <a:t> en Sportkracht 12, met medewerking van Kenniscentrum Sport &amp; Bewegen het </a:t>
            </a:r>
            <a:r>
              <a:rPr lang="nl-NL" sz="1000" err="1">
                <a:ea typeface="+mn-lt"/>
                <a:cs typeface="+mn-lt"/>
              </a:rPr>
              <a:t>Mulier</a:t>
            </a:r>
            <a:r>
              <a:rPr lang="nl-NL" sz="1000">
                <a:ea typeface="+mn-lt"/>
                <a:cs typeface="+mn-lt"/>
              </a:rPr>
              <a:t> Instituut.</a:t>
            </a:r>
            <a:r>
              <a:rPr lang="nl-NL" sz="90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649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1426EA02-23D5-4162-9AE3-F7705926EE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2732" b="12732"/>
          <a:stretch>
            <a:fillRect/>
          </a:stretch>
        </p:blipFill>
        <p:spPr>
          <a:xfrm>
            <a:off x="168" y="0"/>
            <a:ext cx="9144000" cy="4562475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6000819-D7D3-F243-8394-96D238234E46}"/>
              </a:ext>
            </a:extLst>
          </p:cNvPr>
          <p:cNvSpPr/>
          <p:nvPr/>
        </p:nvSpPr>
        <p:spPr>
          <a:xfrm>
            <a:off x="337" y="3017749"/>
            <a:ext cx="9144000" cy="1549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BB62E9-376F-4E85-B597-8E38B2C39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08" y="3527196"/>
            <a:ext cx="6412154" cy="1130670"/>
          </a:xfrm>
        </p:spPr>
        <p:txBody>
          <a:bodyPr/>
          <a:lstStyle/>
          <a:p>
            <a:r>
              <a:rPr lang="nl-NL" sz="3600">
                <a:hlinkClick r:id="rId3"/>
              </a:rPr>
              <a:t>Sport laat van zich horen!</a:t>
            </a:r>
            <a:endParaRPr lang="nl-NL" sz="360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F9FA4FD-2E73-AF42-B74C-2577313C87B6}"/>
              </a:ext>
            </a:extLst>
          </p:cNvPr>
          <p:cNvSpPr/>
          <p:nvPr/>
        </p:nvSpPr>
        <p:spPr>
          <a:xfrm>
            <a:off x="7141580" y="3017749"/>
            <a:ext cx="2002419" cy="15499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filmpje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43E484E-DABF-4181-8602-47D312A679D9}"/>
              </a:ext>
            </a:extLst>
          </p:cNvPr>
          <p:cNvSpPr/>
          <p:nvPr/>
        </p:nvSpPr>
        <p:spPr>
          <a:xfrm>
            <a:off x="4467497" y="4641669"/>
            <a:ext cx="3866606" cy="41801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65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3588032-37D2-6144-BDAC-7ABA5959EAA9}"/>
              </a:ext>
            </a:extLst>
          </p:cNvPr>
          <p:cNvSpPr/>
          <p:nvPr/>
        </p:nvSpPr>
        <p:spPr>
          <a:xfrm>
            <a:off x="-1033" y="-67377"/>
            <a:ext cx="9145033" cy="1284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26696F-D7FB-4BC2-8215-95629F3A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6744"/>
            <a:ext cx="8133672" cy="498227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ambitie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B8F47-9306-46FE-8C80-4E5645FDD5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2007022"/>
            <a:ext cx="8588829" cy="864870"/>
          </a:xfrm>
        </p:spPr>
        <p:txBody>
          <a:bodyPr/>
          <a:lstStyle/>
          <a:p>
            <a:r>
              <a:rPr lang="nl-NL"/>
              <a:t>Sport en bewegen en de maatschappelijke waarde daarvan maken onderdeel uit van de verkiezingscampagne en het collegeprogramma 2022-2026. </a:t>
            </a:r>
          </a:p>
          <a:p>
            <a:r>
              <a:rPr lang="nl-NL" i="1"/>
              <a:t>(en of er de komende 4 jaar (extra) geld vrij komt voor de lokale sport(clubs))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3A3194-CCD1-4C16-85CB-9547AD084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74937"/>
            <a:ext cx="8133672" cy="364742"/>
          </a:xfrm>
        </p:spPr>
        <p:txBody>
          <a:bodyPr/>
          <a:lstStyle/>
          <a:p>
            <a:r>
              <a:rPr lang="nl-NL"/>
              <a:t>Wat? 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4FE3D233-5C38-43D4-9A08-F71A265D73E6}"/>
              </a:ext>
            </a:extLst>
          </p:cNvPr>
          <p:cNvSpPr txBox="1">
            <a:spLocks/>
          </p:cNvSpPr>
          <p:nvPr/>
        </p:nvSpPr>
        <p:spPr>
          <a:xfrm>
            <a:off x="380322" y="3021451"/>
            <a:ext cx="8133672" cy="364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Hoe? 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935347AD-9D20-41D3-AFBD-9EA2CA835FD4}"/>
              </a:ext>
            </a:extLst>
          </p:cNvPr>
          <p:cNvSpPr txBox="1">
            <a:spLocks/>
          </p:cNvSpPr>
          <p:nvPr/>
        </p:nvSpPr>
        <p:spPr>
          <a:xfrm>
            <a:off x="380322" y="3371320"/>
            <a:ext cx="8588828" cy="15384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ea typeface="+mn-lt"/>
                <a:cs typeface="+mn-lt"/>
              </a:rPr>
              <a:t>Drie fasen: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ea typeface="+mn-lt"/>
                <a:cs typeface="+mn-lt"/>
              </a:rPr>
              <a:t>Fase 1: politieke partijen van input voorzien voor hun verkiezingsprogramma’s.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>
                <a:solidFill>
                  <a:schemeClr val="accent4"/>
                </a:solidFill>
                <a:ea typeface="+mn-lt"/>
                <a:cs typeface="+mn-lt"/>
              </a:rPr>
              <a:t>Fase 2: lokaal sport en bewegen op de lokale politieke agenda zetten (nu – 16 maart).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ea typeface="+mn-lt"/>
                <a:cs typeface="+mn-lt"/>
              </a:rPr>
              <a:t>Fase 3: formerende partijen van input voorzien voor het coalitieakkoord (vanaf 16 maart).</a:t>
            </a:r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2B005BD-316F-4B47-8697-B84B73C697F7}"/>
              </a:ext>
            </a:extLst>
          </p:cNvPr>
          <p:cNvSpPr/>
          <p:nvPr/>
        </p:nvSpPr>
        <p:spPr>
          <a:xfrm>
            <a:off x="7694025" y="-67377"/>
            <a:ext cx="1451008" cy="128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53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E090733-9C1C-064F-97BA-FCF356922C41}"/>
              </a:ext>
            </a:extLst>
          </p:cNvPr>
          <p:cNvSpPr/>
          <p:nvPr/>
        </p:nvSpPr>
        <p:spPr>
          <a:xfrm>
            <a:off x="-1032" y="-67377"/>
            <a:ext cx="9145032" cy="1284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3A0F5D7-065C-EE49-8E8F-5A357EC09477}"/>
              </a:ext>
            </a:extLst>
          </p:cNvPr>
          <p:cNvSpPr txBox="1">
            <a:spLocks/>
          </p:cNvSpPr>
          <p:nvPr/>
        </p:nvSpPr>
        <p:spPr>
          <a:xfrm>
            <a:off x="381000" y="385996"/>
            <a:ext cx="8133672" cy="498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1"/>
                </a:solidFill>
                <a:latin typeface="Brown" pitchFamily="50" charset="0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Brown"/>
              </a:rPr>
              <a:t>doelstellingen Sportcampagne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E2209B-C423-499C-A220-6C760533F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997084"/>
            <a:ext cx="8596964" cy="288248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NL"/>
              <a:t>Sport en bewegen in alle 352 Nederlandse gemeenten op de politieke agenda te zetten.</a:t>
            </a:r>
          </a:p>
          <a:p>
            <a:pPr marL="342900" indent="-342900">
              <a:buAutoNum type="arabicPeriod"/>
            </a:pPr>
            <a:r>
              <a:rPr lang="nl-NL"/>
              <a:t>Bijdrage en waarde van sport en bewegen laten aansluiten op beleidsdomeinen van gemeentes.</a:t>
            </a:r>
          </a:p>
          <a:p>
            <a:pPr marL="342900" indent="-342900">
              <a:buAutoNum type="arabicPeriod"/>
            </a:pPr>
            <a:r>
              <a:rPr lang="nl-NL"/>
              <a:t>Als sport- en beweegsector samen op te trekken.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/>
              <a:t>Als lid van het Sportcampagneteam NL aanvullende </a:t>
            </a:r>
            <a:r>
              <a:rPr lang="nl-NL" err="1"/>
              <a:t>toolkits</a:t>
            </a:r>
            <a:r>
              <a:rPr lang="nl-NL"/>
              <a:t> te ontwikkelen voor onze achterban (</a:t>
            </a:r>
            <a:r>
              <a:rPr lang="nl-NL" err="1"/>
              <a:t>oa</a:t>
            </a:r>
            <a:r>
              <a:rPr lang="nl-NL"/>
              <a:t> voor het zichtbaarheidsoffensief).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/>
              <a:t>Samen met het Sportcampagneteam NL lokale vrijwilligers van sportclubs faciliteren om:</a:t>
            </a:r>
          </a:p>
          <a:p>
            <a:pPr marL="609600" lvl="1" indent="-342900">
              <a:buAutoNum type="arabicPeriod"/>
            </a:pPr>
            <a:r>
              <a:rPr lang="nl-NL"/>
              <a:t>In gesprek te gaan met lokale politici </a:t>
            </a:r>
          </a:p>
          <a:p>
            <a:pPr marL="609600" lvl="1" indent="-342900">
              <a:buAutoNum type="arabicPeriod"/>
            </a:pPr>
            <a:r>
              <a:rPr lang="nl-NL"/>
              <a:t>Een werkbezoek bij hun eigen sportclub te organiseren</a:t>
            </a:r>
          </a:p>
          <a:p>
            <a:pPr marL="609600" lvl="1" indent="-342900">
              <a:buAutoNum type="arabicPeriod"/>
            </a:pPr>
            <a:r>
              <a:rPr lang="nl-NL"/>
              <a:t>Een sportdebat te organiseren.</a:t>
            </a:r>
          </a:p>
          <a:p>
            <a:pPr lvl="1" indent="0">
              <a:buNone/>
            </a:pPr>
            <a:endParaRPr lang="nl-NL"/>
          </a:p>
          <a:p>
            <a:pPr lvl="1" indent="0">
              <a:buNone/>
            </a:pPr>
            <a:endParaRPr lang="nl-NL"/>
          </a:p>
          <a:p>
            <a:pPr marL="609600" lvl="1" indent="-342900">
              <a:buFont typeface="Arial" panose="020B0604020202020204" pitchFamily="34" charset="0"/>
              <a:buAutoNum type="arabicPeriod"/>
            </a:pP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0482FF-5141-4367-9E61-340D03816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50875"/>
            <a:ext cx="8763000" cy="395564"/>
          </a:xfrm>
        </p:spPr>
        <p:txBody>
          <a:bodyPr/>
          <a:lstStyle/>
          <a:p>
            <a:r>
              <a:rPr lang="nl-NL">
                <a:ea typeface="+mn-lt"/>
                <a:cs typeface="+mn-lt"/>
              </a:rPr>
              <a:t>Wij zetten ons in om: </a:t>
            </a:r>
            <a:endParaRPr lang="nl-NL"/>
          </a:p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32E720D-B5CD-4E02-9D61-D723A2457A69}"/>
              </a:ext>
            </a:extLst>
          </p:cNvPr>
          <p:cNvSpPr/>
          <p:nvPr/>
        </p:nvSpPr>
        <p:spPr>
          <a:xfrm>
            <a:off x="7694025" y="-67377"/>
            <a:ext cx="1451008" cy="128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09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E090733-9C1C-064F-97BA-FCF356922C41}"/>
              </a:ext>
            </a:extLst>
          </p:cNvPr>
          <p:cNvSpPr/>
          <p:nvPr/>
        </p:nvSpPr>
        <p:spPr>
          <a:xfrm>
            <a:off x="-1032" y="-67377"/>
            <a:ext cx="9145032" cy="1284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3A0F5D7-065C-EE49-8E8F-5A357EC09477}"/>
              </a:ext>
            </a:extLst>
          </p:cNvPr>
          <p:cNvSpPr txBox="1">
            <a:spLocks/>
          </p:cNvSpPr>
          <p:nvPr/>
        </p:nvSpPr>
        <p:spPr>
          <a:xfrm>
            <a:off x="381000" y="385996"/>
            <a:ext cx="8133672" cy="498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1"/>
                </a:solidFill>
                <a:latin typeface="Brown" pitchFamily="50" charset="0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Brown"/>
              </a:rPr>
              <a:t>wat doet de &lt;naam sportbond&gt;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E2209B-C423-499C-A220-6C760533F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997084"/>
            <a:ext cx="8596964" cy="288248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NL"/>
              <a:t>De </a:t>
            </a:r>
            <a:r>
              <a:rPr lang="nl-NL" err="1"/>
              <a:t>toolkits</a:t>
            </a:r>
            <a:r>
              <a:rPr lang="nl-NL"/>
              <a:t> die het Sportcampagneteam NL heeft ontwikkeld voor sportclubs doorsturen aan onze achterban (eventueel voorzien van ons logo, eigen voorbeelden en aanvullende materiaal). </a:t>
            </a:r>
          </a:p>
          <a:p>
            <a:r>
              <a:rPr lang="nl-NL"/>
              <a:t>2.  Meedoen met het zichtbaarheidsoffensief via onze communicatiekanalen:</a:t>
            </a:r>
          </a:p>
          <a:p>
            <a:pPr marL="609600" lvl="1" indent="-342900">
              <a:buAutoNum type="arabicPeriod"/>
            </a:pPr>
            <a:r>
              <a:rPr lang="nl-NL"/>
              <a:t>31 jan – 04 feb 	: sociaal domein </a:t>
            </a:r>
          </a:p>
          <a:p>
            <a:pPr marL="609600" lvl="1" indent="-342900">
              <a:buAutoNum type="arabicPeriod"/>
            </a:pPr>
            <a:r>
              <a:rPr lang="nl-NL"/>
              <a:t>21 feb - 25 feb	: economisch domein</a:t>
            </a:r>
          </a:p>
          <a:p>
            <a:pPr marL="609600" lvl="1" indent="-342900">
              <a:buAutoNum type="arabicPeriod"/>
            </a:pPr>
            <a:r>
              <a:rPr lang="nl-NL"/>
              <a:t>07 mrt – 11 mrt	: ruimtelijk domein</a:t>
            </a:r>
          </a:p>
          <a:p>
            <a:pPr lvl="1" indent="0">
              <a:buNone/>
            </a:pPr>
            <a:r>
              <a:rPr lang="nl-NL"/>
              <a:t>Uit: </a:t>
            </a:r>
            <a:r>
              <a:rPr lang="nl-NL">
                <a:hlinkClick r:id="rId2"/>
              </a:rPr>
              <a:t>met sport en bewegen naar een energieke en gezonde gemeente!</a:t>
            </a:r>
            <a:endParaRPr lang="nl-NL"/>
          </a:p>
          <a:p>
            <a:pPr lvl="1" indent="0">
              <a:buNone/>
            </a:pPr>
            <a:endParaRPr lang="nl-NL"/>
          </a:p>
          <a:p>
            <a:pPr marL="609600" lvl="1" indent="-342900">
              <a:buFont typeface="Arial" panose="020B0604020202020204" pitchFamily="34" charset="0"/>
              <a:buAutoNum type="arabicPeriod"/>
            </a:pP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0482FF-5141-4367-9E61-340D03816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50875"/>
            <a:ext cx="8763000" cy="395564"/>
          </a:xfrm>
        </p:spPr>
        <p:txBody>
          <a:bodyPr/>
          <a:lstStyle/>
          <a:p>
            <a:r>
              <a:rPr lang="nl-NL">
                <a:ea typeface="+mn-lt"/>
                <a:cs typeface="+mn-lt"/>
              </a:rPr>
              <a:t>Wij gaan: </a:t>
            </a:r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32E720D-B5CD-4E02-9D61-D723A2457A69}"/>
              </a:ext>
            </a:extLst>
          </p:cNvPr>
          <p:cNvSpPr/>
          <p:nvPr/>
        </p:nvSpPr>
        <p:spPr>
          <a:xfrm>
            <a:off x="7694025" y="-67377"/>
            <a:ext cx="1451008" cy="128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27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3A936-CA2D-44FF-B8FF-5156FE762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537" y="781050"/>
            <a:ext cx="6858000" cy="17907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A661EC-21BF-45C3-8F76-F43340F13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1C9DB5-44D9-4755-89C7-9071FF7E5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65207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E090733-9C1C-064F-97BA-FCF356922C41}"/>
              </a:ext>
            </a:extLst>
          </p:cNvPr>
          <p:cNvSpPr/>
          <p:nvPr/>
        </p:nvSpPr>
        <p:spPr>
          <a:xfrm>
            <a:off x="-1032" y="-67377"/>
            <a:ext cx="9145032" cy="1284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3A0F5D7-065C-EE49-8E8F-5A357EC09477}"/>
              </a:ext>
            </a:extLst>
          </p:cNvPr>
          <p:cNvSpPr txBox="1">
            <a:spLocks/>
          </p:cNvSpPr>
          <p:nvPr/>
        </p:nvSpPr>
        <p:spPr>
          <a:xfrm>
            <a:off x="381000" y="385996"/>
            <a:ext cx="8133672" cy="498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1"/>
                </a:solidFill>
                <a:latin typeface="Brown" pitchFamily="50" charset="0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Brown"/>
              </a:rPr>
              <a:t>wat kun jij zelf nog doen?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E2209B-C423-499C-A220-6C760533F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997084"/>
            <a:ext cx="8596964" cy="288248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NL"/>
              <a:t>Je in te zetten om zelf ook namens jouw sportclub aan te melden voor het lokale Sportcampagneteam  in jouw gemeente.</a:t>
            </a:r>
          </a:p>
          <a:p>
            <a:pPr marL="342900" indent="-342900">
              <a:buAutoNum type="arabicPeriod"/>
            </a:pPr>
            <a:r>
              <a:rPr lang="nl-NL"/>
              <a:t>Je aan te melden voor een van de digitale bijeenkomsten tussen 15 november – 10 december: </a:t>
            </a:r>
            <a:r>
              <a:rPr lang="nl-NL">
                <a:hlinkClick r:id="rId2"/>
              </a:rPr>
              <a:t>www.sportcampagne.nl</a:t>
            </a:r>
            <a:r>
              <a:rPr lang="nl-NL"/>
              <a:t>. Deze worden georganiseerd door NOC*NSF, POS en Sportkracht12.</a:t>
            </a:r>
          </a:p>
          <a:p>
            <a:pPr marL="342900" indent="-342900">
              <a:buAutoNum type="arabicPeriod"/>
            </a:pPr>
            <a:r>
              <a:rPr lang="nl-NL"/>
              <a:t>Te kijken bij het sportdebat of het werkbezoek in jouw gemeente. </a:t>
            </a:r>
          </a:p>
          <a:p>
            <a:pPr marL="342900" indent="-342900">
              <a:buAutoNum type="arabicPeriod"/>
            </a:pPr>
            <a:r>
              <a:rPr lang="nl-NL"/>
              <a:t>Mee te doen! </a:t>
            </a:r>
          </a:p>
          <a:p>
            <a:r>
              <a:rPr lang="nl-NL"/>
              <a:t> </a:t>
            </a:r>
          </a:p>
          <a:p>
            <a:pPr lvl="1" indent="0">
              <a:buNone/>
            </a:pPr>
            <a:endParaRPr lang="nl-NL"/>
          </a:p>
          <a:p>
            <a:pPr marL="609600" lvl="1" indent="-342900">
              <a:buFont typeface="Arial" panose="020B0604020202020204" pitchFamily="34" charset="0"/>
              <a:buAutoNum type="arabicPeriod"/>
            </a:pP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0482FF-5141-4367-9E61-340D03816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50875"/>
            <a:ext cx="8763000" cy="395564"/>
          </a:xfrm>
        </p:spPr>
        <p:txBody>
          <a:bodyPr/>
          <a:lstStyle/>
          <a:p>
            <a:r>
              <a:rPr lang="nl-NL">
                <a:ea typeface="+mn-lt"/>
                <a:cs typeface="+mn-lt"/>
              </a:rPr>
              <a:t>de &lt;naam sportbond&gt; wil jou faciliteren om: </a:t>
            </a:r>
            <a:endParaRPr lang="nl-NL"/>
          </a:p>
          <a:p>
            <a:r>
              <a:rPr lang="nl-NL"/>
              <a:t> </a:t>
            </a:r>
          </a:p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32E720D-B5CD-4E02-9D61-D723A2457A69}"/>
              </a:ext>
            </a:extLst>
          </p:cNvPr>
          <p:cNvSpPr/>
          <p:nvPr/>
        </p:nvSpPr>
        <p:spPr>
          <a:xfrm>
            <a:off x="7694025" y="-67377"/>
            <a:ext cx="1451008" cy="128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774544"/>
      </p:ext>
    </p:extLst>
  </p:cSld>
  <p:clrMapOvr>
    <a:masterClrMapping/>
  </p:clrMapOvr>
</p:sld>
</file>

<file path=ppt/theme/theme1.xml><?xml version="1.0" encoding="utf-8"?>
<a:theme xmlns:a="http://schemas.openxmlformats.org/drawingml/2006/main" name="NOC*NSF">
  <a:themeElements>
    <a:clrScheme name="NOC_NSF">
      <a:dk1>
        <a:srgbClr val="00378A"/>
      </a:dk1>
      <a:lt1>
        <a:sysClr val="window" lastClr="FFFFFF"/>
      </a:lt1>
      <a:dk2>
        <a:srgbClr val="000000"/>
      </a:dk2>
      <a:lt2>
        <a:srgbClr val="FFFFFF"/>
      </a:lt2>
      <a:accent1>
        <a:srgbClr val="00378A"/>
      </a:accent1>
      <a:accent2>
        <a:srgbClr val="0079C1"/>
      </a:accent2>
      <a:accent3>
        <a:srgbClr val="FF001A"/>
      </a:accent3>
      <a:accent4>
        <a:srgbClr val="FF6600"/>
      </a:accent4>
      <a:accent5>
        <a:srgbClr val="FFB280"/>
      </a:accent5>
      <a:accent6>
        <a:srgbClr val="809BC4"/>
      </a:accent6>
      <a:hlink>
        <a:srgbClr val="0563C1"/>
      </a:hlink>
      <a:folHlink>
        <a:srgbClr val="954F72"/>
      </a:folHlink>
    </a:clrScheme>
    <a:fontScheme name="NOC_NSF">
      <a:majorFont>
        <a:latin typeface="Brown"/>
        <a:ea typeface=""/>
        <a:cs typeface=""/>
      </a:majorFont>
      <a:minorFont>
        <a:latin typeface="HK Grotesk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NOC_NSF.potx" id="{3E176D87-5DB0-43CA-884D-218809F82A7A}" vid="{3F342363-2C50-41C6-B568-270C822FD3E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67F767B8D6A44899934D71B71873D" ma:contentTypeVersion="14" ma:contentTypeDescription="Een nieuw document maken." ma:contentTypeScope="" ma:versionID="294a6302ef1198773dbbe058c30e5031">
  <xsd:schema xmlns:xsd="http://www.w3.org/2001/XMLSchema" xmlns:xs="http://www.w3.org/2001/XMLSchema" xmlns:p="http://schemas.microsoft.com/office/2006/metadata/properties" xmlns:ns2="5c9f8df4-7504-45b0-9753-92bd5c68d8ad" xmlns:ns3="c7f0865c-1e58-4658-91b7-c1f0c050476a" targetNamespace="http://schemas.microsoft.com/office/2006/metadata/properties" ma:root="true" ma:fieldsID="6bfd71cf0f1091cd5f9ff98ebde3b31c" ns2:_="" ns3:_="">
    <xsd:import namespace="5c9f8df4-7504-45b0-9753-92bd5c68d8ad"/>
    <xsd:import namespace="c7f0865c-1e58-4658-91b7-c1f0c05047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inhoud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8df4-7504-45b0-9753-92bd5c68d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nhoud" ma:index="20" nillable="true" ma:displayName="inhoud" ma:description="welke gegevens" ma:format="Dropdown" ma:internalName="inhoud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0865c-1e58-4658-91b7-c1f0c0504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houd xmlns="5c9f8df4-7504-45b0-9753-92bd5c68d8ad" xsi:nil="true"/>
    <SharedWithUsers xmlns="c7f0865c-1e58-4658-91b7-c1f0c050476a">
      <UserInfo>
        <DisplayName>Marjette den Heijer</DisplayName>
        <AccountId>8420</AccountId>
        <AccountType/>
      </UserInfo>
      <UserInfo>
        <DisplayName>Ester Helthuis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F4D5A26-7EEC-4A39-B90F-EE374F5F00BE}">
  <ds:schemaRefs>
    <ds:schemaRef ds:uri="5c9f8df4-7504-45b0-9753-92bd5c68d8ad"/>
    <ds:schemaRef ds:uri="c7f0865c-1e58-4658-91b7-c1f0c05047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86E6EC-A6CD-41F5-9561-639AF7799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920BA-7DCB-49E0-BA3B-2496121A26BE}">
  <ds:schemaRefs>
    <ds:schemaRef ds:uri="5c9f8df4-7504-45b0-9753-92bd5c68d8ad"/>
    <ds:schemaRef ds:uri="c7f0865c-1e58-4658-91b7-c1f0c0504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Diavoorstelling (16:9)</PresentationFormat>
  <Slides>7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NOC*NSF</vt:lpstr>
      <vt:lpstr>Zet onze sport en jouw sportclub op de politieke agenda!  Gemeenteraadsverkiezingen 2022</vt:lpstr>
      <vt:lpstr>Sport laat van zich horen!</vt:lpstr>
      <vt:lpstr>ambitie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Winnaar Campagne Clubbetekenis</dc:title>
  <dc:creator>Erik van Schanke</dc:creator>
  <cp:revision>3</cp:revision>
  <dcterms:created xsi:type="dcterms:W3CDTF">2021-02-18T17:26:24Z</dcterms:created>
  <dcterms:modified xsi:type="dcterms:W3CDTF">2021-10-20T13:54:12Z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0x010100CD467F767B8D6A44899934D71B71873D</vt:lpwstr>
  </property>
</Properties>
</file>