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62" r:id="rId2"/>
    <p:sldId id="278" r:id="rId3"/>
    <p:sldId id="264" r:id="rId4"/>
    <p:sldId id="304" r:id="rId5"/>
    <p:sldId id="305" r:id="rId6"/>
    <p:sldId id="335" r:id="rId7"/>
    <p:sldId id="259" r:id="rId8"/>
    <p:sldId id="307" r:id="rId9"/>
    <p:sldId id="263" r:id="rId10"/>
    <p:sldId id="311" r:id="rId11"/>
    <p:sldId id="338" r:id="rId12"/>
    <p:sldId id="314" r:id="rId13"/>
    <p:sldId id="320" r:id="rId14"/>
    <p:sldId id="312" r:id="rId15"/>
    <p:sldId id="317" r:id="rId16"/>
    <p:sldId id="321" r:id="rId17"/>
    <p:sldId id="256" r:id="rId18"/>
    <p:sldId id="327" r:id="rId19"/>
    <p:sldId id="326" r:id="rId20"/>
    <p:sldId id="316" r:id="rId21"/>
    <p:sldId id="332" r:id="rId22"/>
    <p:sldId id="330" r:id="rId23"/>
    <p:sldId id="261" r:id="rId24"/>
    <p:sldId id="33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4660"/>
  </p:normalViewPr>
  <p:slideViewPr>
    <p:cSldViewPr snapToGrid="0">
      <p:cViewPr varScale="1">
        <p:scale>
          <a:sx n="88" d="100"/>
          <a:sy n="88" d="100"/>
        </p:scale>
        <p:origin x="91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7:50.623"/>
    </inkml:context>
    <inkml:brush xml:id="br0">
      <inkml:brushProperty name="width" value="0.025" units="cm"/>
      <inkml:brushProperty name="height" value="0.025" units="cm"/>
      <inkml:brushProperty name="color" value="#FFFFFF"/>
      <inkml:brushProperty name="fitToCurve" value="1"/>
    </inkml:brush>
    <inkml:brush xml:id="br1">
      <inkml:brushProperty name="width" value="0.15875" units="cm"/>
      <inkml:brushProperty name="height" value="0.15875" units="cm"/>
      <inkml:brushProperty name="color" value="#FFFFFF"/>
      <inkml:brushProperty name="fitToCurve" value="1"/>
    </inkml:brush>
  </inkml:definitions>
  <inkml:trace contextRef="#ctx0" brushRef="#br0">0 53 0,'11'0'281,"0"0"-265,-1 0 0,22 0-1,-21 0 1,10-11 0,10 1-1,-9 10 1,-1 0-1,0 0 1,21-11 0,-21 11-1,-10 0 1,21 0 0,-22-10 15,12 10 0,-12 0 0,1 0-15,-1 0 15,11 0-15,1 0 15,-12 0-15,1 0-1,-1 0 1,1 0 0,-11 10-1,32 1 16,-22-1 1,-10 1 30,-10-11 16,-1 0-46,1 0-17,-1 0 1,0 0-1,1 0 1,-1-11 0,-10 11-1,10 0 1,-10 0 0,11-10-1,-11 10 1,10-11-1,11 1 1,-21 10 0,10 0-1,1 0 1,-1 0 0,-10 0-1,0 0 1,10 0 15,-10 0 0,10 0-31,11 10 16,-21-10 0,11 0-1,10 11 1,-22-11 15,12 0 0,-1 0 32,1 0-48,-1 0 32</inkml:trace>
  <inkml:trace contextRef="#ctx0" brushRef="#br1" timeOffset="5948">0 74 0,'11'0'359,"0"0"-343,-1 0 15,1 0 0,-1 0 0,1 0-15,0 0 0,-1 0 15,1 0-16,10 0 1,-11 0 0,1 0-1,0 0 1,-11-10 0,21 10-1,-11-11 1,12 0 31,-12 1-47,1 10 15,-1 0 1,11 0 0,-10 0-1,0 0 1,-1-11-1,1 1 1,10 10 0,-21-11-1,21 11 1,-10 0 0,-1 0-1,1 0 1,-1 0 15,1 0-15,0 0 31,-1 0-32,-10 11 79,0-1-78,0 1 30,0-1-46</inkml:trace>
</inkml:ink>
</file>

<file path=ppt/ink/ink1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36.32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42 0,'10'0'281,"11"0"-265,22 0-1,-22 0 1,11 0-1,-11 0 1,32 0 0,-32 0-1,11 0 1,10 0 0,22-10-1,-22-1 1,0 11-1,-21 0 1,22 0 0,-33 0-1,1 0 1,-1 0 0,1 0-1,0 0 1,-1 0-1,1 0 1,-1-11 0,12 11-1,-12-10 1,1 10 0,-1 0-1,1 0 1,-1 0-1,1 0 1,0 0 0</inkml:trace>
</inkml:ink>
</file>

<file path=ppt/ink/ink1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39.082"/>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32 0,'21'0'250,"63"0"-234,-31 0 0,-21 0-1,0 0 1,10 0-1,-10 0 1,-11 0 0,11 0-1,-11 0 1,-10 0 0,20 0-1,-20 0 1,0 0-1,-1 0 1,22 0 0,-22 0-1,12 0 1,-12 0 0,11 0-1,1 0 1,-12 0 15,1 0-15,-1 0-16,11 0 15,-10 0 1,0 0 0,10 0-1,-11 0 1,12 0-1,-1 0 1,-11 0 0,1 0-1,-1-11 1,12 11 15,-12 0 16,-10-10 328,0-1-328,11 11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7:58.48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0,'10'0'375,"1"0"-359,10 0-1,-10 0 1,10 0 0,0 0-1,-10 0 1,-1 0-16,1 0 31,10 0-15,11 0-1,-22 0 1,1 0 0,10 0-1,0 0 1,-10 0 0,10 0 15,0 0-16,-10 0 1,-1 0 0,1 0 31,-1 0-32,1 0 16,0 0 1,-1 0-1</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00.028"/>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03.067"/>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05.558"/>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0,'11'0'266,"-1"0"-251,1 0 1,0 0 0,10 0-1,-11 0 1,12 0 0,-1 0-1,32 0 1,-11 0-1,0 0 1,11 0 0,-42 0-1,10 0 1,-10 0 0,-1 0-1,11 0 1,-10 0-1,-1 0 1,1 0 15,0 0-15,-1 0 15,11 0 0</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07.224"/>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10.517"/>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52 0,'10'0'406,"11"0"-390,-10 0 0,10 0-1,0 0 1,-10 0 0,-1 0-1,1 0 1,0 0-1,-1 0 1,1 0 0,-11-10-1,32 10 17,-22-11-17,22 11 1,-22 0-1,1-10 1,0 10 0,10 0-1,-11 0 1,1 0 0,0 0 30,-1 0-30,1 0 15,-1 0 1,-10-11 14,0 1 1,-10 10-31,-1 0 15,1 0-15,-1 0-1,0 0 1,1 0 0,-1 0-1,1 0 1</inkml:trace>
</inkml:ink>
</file>

<file path=ppt/ink/ink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20.525"/>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inkml:trace>
</inkml:ink>
</file>

<file path=ppt/ink/ink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24.87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0,'10'0'344,"12"0"-328,-12 0-1,22 0 1,-21 0 0,-1 0-1,11 0 1,0 0-1,-10 0 1,10 0 0,0 0-1,-10 0 1,10 10 0,0-10-1,0 0 1,1 0-1,-1 0 1,-11 11 0,22-11-1,-11 0 17,0 0-17,1 0 1,-12 0-1,1 0 1,21 0 0,-22 0-1,11 0 1,0 0 0,-10 0-1,10 0 1,-10 0-1,10 0 1,-10 0 0,-1 0-1,1 0 17,-1 0-17,1 0 1,-1 0-1,1 0 17,21 0-17,-11 0 1,-10 0 0,10 0-1,-11 0 1,11 0-1,-10 0 1,0 0 15,-1 0-31,-10 10 32,11-10-17,-1 0 32,12 0-16,-12 0-15,1 0 0,10 0 15,-11 0 0,1 0-15,0 0 46,-1 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DC67E-5ED9-416E-A9D3-5DD13CED3892}" type="datetimeFigureOut">
              <a:rPr lang="nl-NL" smtClean="0"/>
              <a:t>16-08-2022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DA0F2-5CA6-4032-BECA-C49E45031CF9}" type="slidenum">
              <a:rPr lang="nl-NL" smtClean="0"/>
              <a:t>‹nr.›</a:t>
            </a:fld>
            <a:endParaRPr lang="nl-NL"/>
          </a:p>
        </p:txBody>
      </p:sp>
    </p:spTree>
    <p:extLst>
      <p:ext uri="{BB962C8B-B14F-4D97-AF65-F5344CB8AC3E}">
        <p14:creationId xmlns:p14="http://schemas.microsoft.com/office/powerpoint/2010/main" val="203925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0959AF-603B-4DEC-93E2-FC120E9D8540}" type="slidenum">
              <a:rPr lang="nl-NL" smtClean="0"/>
              <a:t>2</a:t>
            </a:fld>
            <a:endParaRPr lang="nl-NL"/>
          </a:p>
        </p:txBody>
      </p:sp>
    </p:spTree>
    <p:extLst>
      <p:ext uri="{BB962C8B-B14F-4D97-AF65-F5344CB8AC3E}">
        <p14:creationId xmlns:p14="http://schemas.microsoft.com/office/powerpoint/2010/main" val="155389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509A250-FF31-4206-8172-F9D3106AACB1}"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796027F-7875-4030-9381-8BD8C4F21935}"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509A250-FF31-4206-8172-F9D3106AACB1}"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18" Type="http://schemas.openxmlformats.org/officeDocument/2006/relationships/customXml" Target="../ink/ink8.xml"/><Relationship Id="rId3" Type="http://schemas.openxmlformats.org/officeDocument/2006/relationships/image" Target="../media/image18.png"/><Relationship Id="rId21" Type="http://schemas.openxmlformats.org/officeDocument/2006/relationships/customXml" Target="../ink/ink10.xml"/><Relationship Id="rId7" Type="http://schemas.openxmlformats.org/officeDocument/2006/relationships/image" Target="../media/image17.emf"/><Relationship Id="rId12" Type="http://schemas.openxmlformats.org/officeDocument/2006/relationships/customXml" Target="../ink/ink4.xml"/><Relationship Id="rId17" Type="http://schemas.openxmlformats.org/officeDocument/2006/relationships/image" Target="../media/image21.emf"/><Relationship Id="rId25" Type="http://schemas.openxmlformats.org/officeDocument/2006/relationships/image" Target="../media/image20.png"/><Relationship Id="rId2" Type="http://schemas.openxmlformats.org/officeDocument/2006/relationships/image" Target="../media/image9.png"/><Relationship Id="rId16" Type="http://schemas.openxmlformats.org/officeDocument/2006/relationships/customXml" Target="../ink/ink7.xml"/><Relationship Id="rId20" Type="http://schemas.openxmlformats.org/officeDocument/2006/relationships/image" Target="../media/image22.emf"/><Relationship Id="rId1" Type="http://schemas.openxmlformats.org/officeDocument/2006/relationships/slideLayout" Target="../slideLayouts/slideLayout1.xml"/><Relationship Id="rId11" Type="http://schemas.openxmlformats.org/officeDocument/2006/relationships/image" Target="../media/image19.emf"/><Relationship Id="rId24" Type="http://schemas.openxmlformats.org/officeDocument/2006/relationships/image" Target="../media/image24.emf"/><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1.xml"/><Relationship Id="rId10" Type="http://schemas.openxmlformats.org/officeDocument/2006/relationships/customXml" Target="../ink/ink3.xml"/><Relationship Id="rId19" Type="http://schemas.openxmlformats.org/officeDocument/2006/relationships/customXml" Target="../ink/ink9.xml"/><Relationship Id="rId4" Type="http://schemas.openxmlformats.org/officeDocument/2006/relationships/image" Target="../media/image19.png"/><Relationship Id="rId9" Type="http://schemas.openxmlformats.org/officeDocument/2006/relationships/image" Target="../media/image18.emf"/><Relationship Id="rId14" Type="http://schemas.openxmlformats.org/officeDocument/2006/relationships/image" Target="../media/image20.emf"/><Relationship Id="rId22"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la@knbb.n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mijnknbb.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5C0B9-15FA-4F26-B2D2-BE9BA8F3A4DD}"/>
              </a:ext>
            </a:extLst>
          </p:cNvPr>
          <p:cNvSpPr>
            <a:spLocks noGrp="1"/>
          </p:cNvSpPr>
          <p:nvPr>
            <p:ph type="ctrTitle"/>
          </p:nvPr>
        </p:nvSpPr>
        <p:spPr>
          <a:xfrm>
            <a:off x="883538" y="1756955"/>
            <a:ext cx="8825658" cy="1956987"/>
          </a:xfrm>
        </p:spPr>
        <p:txBody>
          <a:bodyPr/>
          <a:lstStyle/>
          <a:p>
            <a:r>
              <a:rPr lang="nl-NL" sz="4000" dirty="0"/>
              <a:t>KNBB ledenadministratie via </a:t>
            </a:r>
            <a:r>
              <a:rPr lang="nl-NL" sz="4000" dirty="0" err="1"/>
              <a:t>AllUnited</a:t>
            </a:r>
            <a:br>
              <a:rPr lang="nl-NL" sz="4000" dirty="0"/>
            </a:br>
            <a:br>
              <a:rPr lang="nl-NL" sz="4000" dirty="0"/>
            </a:br>
            <a:r>
              <a:rPr lang="nl-NL" sz="2800" dirty="0"/>
              <a:t>Handleiding voor leden</a:t>
            </a:r>
          </a:p>
        </p:txBody>
      </p:sp>
      <p:pic>
        <p:nvPicPr>
          <p:cNvPr id="5" name="Afbeelding 4">
            <a:extLst>
              <a:ext uri="{FF2B5EF4-FFF2-40B4-BE49-F238E27FC236}">
                <a16:creationId xmlns:a16="http://schemas.microsoft.com/office/drawing/2014/main" id="{449AD1BB-E892-4E6D-9079-40E012BF5979}"/>
              </a:ext>
            </a:extLst>
          </p:cNvPr>
          <p:cNvPicPr>
            <a:picLocks noChangeAspect="1"/>
          </p:cNvPicPr>
          <p:nvPr/>
        </p:nvPicPr>
        <p:blipFill>
          <a:blip r:embed="rId2"/>
          <a:stretch>
            <a:fillRect/>
          </a:stretch>
        </p:blipFill>
        <p:spPr>
          <a:xfrm>
            <a:off x="8426133" y="5151120"/>
            <a:ext cx="1554480" cy="518160"/>
          </a:xfrm>
          <a:prstGeom prst="rect">
            <a:avLst/>
          </a:prstGeom>
        </p:spPr>
      </p:pic>
      <p:pic>
        <p:nvPicPr>
          <p:cNvPr id="6" name="Tijdelijke aanduiding voor inhoud 10">
            <a:extLst>
              <a:ext uri="{FF2B5EF4-FFF2-40B4-BE49-F238E27FC236}">
                <a16:creationId xmlns:a16="http://schemas.microsoft.com/office/drawing/2014/main" id="{E121CB11-CD68-4E64-9543-52BA0A3ED668}"/>
              </a:ext>
            </a:extLst>
          </p:cNvPr>
          <p:cNvPicPr>
            <a:picLocks noChangeAspect="1"/>
          </p:cNvPicPr>
          <p:nvPr/>
        </p:nvPicPr>
        <p:blipFill>
          <a:blip r:embed="rId3"/>
          <a:stretch>
            <a:fillRect/>
          </a:stretch>
        </p:blipFill>
        <p:spPr>
          <a:xfrm>
            <a:off x="785050" y="4777379"/>
            <a:ext cx="1786283" cy="1956986"/>
          </a:xfrm>
          <a:prstGeom prst="rect">
            <a:avLst/>
          </a:prstGeom>
        </p:spPr>
      </p:pic>
      <p:pic>
        <p:nvPicPr>
          <p:cNvPr id="7" name="Afbeelding 6">
            <a:extLst>
              <a:ext uri="{FF2B5EF4-FFF2-40B4-BE49-F238E27FC236}">
                <a16:creationId xmlns:a16="http://schemas.microsoft.com/office/drawing/2014/main" id="{F4486A3C-760F-45A1-ABCB-54FF05E8A7D4}"/>
              </a:ext>
            </a:extLst>
          </p:cNvPr>
          <p:cNvPicPr>
            <a:picLocks noChangeAspect="1"/>
          </p:cNvPicPr>
          <p:nvPr/>
        </p:nvPicPr>
        <p:blipFill rotWithShape="1">
          <a:blip r:embed="rId4"/>
          <a:srcRect l="645" t="9124" r="87859" b="85355"/>
          <a:stretch/>
        </p:blipFill>
        <p:spPr>
          <a:xfrm>
            <a:off x="2941238" y="5009606"/>
            <a:ext cx="4133870" cy="1077291"/>
          </a:xfrm>
          <a:prstGeom prst="rect">
            <a:avLst/>
          </a:prstGeom>
        </p:spPr>
      </p:pic>
      <p:pic>
        <p:nvPicPr>
          <p:cNvPr id="8" name="Afbeelding 7">
            <a:extLst>
              <a:ext uri="{FF2B5EF4-FFF2-40B4-BE49-F238E27FC236}">
                <a16:creationId xmlns:a16="http://schemas.microsoft.com/office/drawing/2014/main" id="{8C78E5E9-AEE0-4499-859A-B472BF7BC2B8}"/>
              </a:ext>
            </a:extLst>
          </p:cNvPr>
          <p:cNvPicPr>
            <a:picLocks noChangeAspect="1"/>
          </p:cNvPicPr>
          <p:nvPr/>
        </p:nvPicPr>
        <p:blipFill>
          <a:blip r:embed="rId5"/>
          <a:stretch>
            <a:fillRect/>
          </a:stretch>
        </p:blipFill>
        <p:spPr>
          <a:xfrm>
            <a:off x="10507956" y="155422"/>
            <a:ext cx="548688" cy="603556"/>
          </a:xfrm>
          <a:prstGeom prst="rect">
            <a:avLst/>
          </a:prstGeom>
        </p:spPr>
      </p:pic>
      <p:sp>
        <p:nvSpPr>
          <p:cNvPr id="3" name="Tijdelijke aanduiding voor datum 2">
            <a:extLst>
              <a:ext uri="{FF2B5EF4-FFF2-40B4-BE49-F238E27FC236}">
                <a16:creationId xmlns:a16="http://schemas.microsoft.com/office/drawing/2014/main" id="{7B5FFEA7-F704-42C7-A974-10E9D883F884}"/>
              </a:ext>
            </a:extLst>
          </p:cNvPr>
          <p:cNvSpPr>
            <a:spLocks noGrp="1"/>
          </p:cNvSpPr>
          <p:nvPr>
            <p:ph type="dt" sz="half" idx="10"/>
          </p:nvPr>
        </p:nvSpPr>
        <p:spPr>
          <a:xfrm rot="5400000" flipH="1">
            <a:off x="10752978" y="502991"/>
            <a:ext cx="1432420" cy="452844"/>
          </a:xfrm>
        </p:spPr>
        <p:txBody>
          <a:bodyPr/>
          <a:lstStyle/>
          <a:p>
            <a:fld id="{7BA2B438-F0FA-4E96-8DB1-96DB3F21B707}" type="datetime5">
              <a:rPr lang="en-US" smtClean="0"/>
              <a:t>16-Aug-22</a:t>
            </a:fld>
            <a:endParaRPr lang="en-US" dirty="0"/>
          </a:p>
        </p:txBody>
      </p:sp>
      <p:sp>
        <p:nvSpPr>
          <p:cNvPr id="4" name="Tijdelijke aanduiding voor voettekst 3">
            <a:extLst>
              <a:ext uri="{FF2B5EF4-FFF2-40B4-BE49-F238E27FC236}">
                <a16:creationId xmlns:a16="http://schemas.microsoft.com/office/drawing/2014/main" id="{17C4DA16-1587-4CFF-AB2C-2D7FE23E90CD}"/>
              </a:ext>
            </a:extLst>
          </p:cNvPr>
          <p:cNvSpPr>
            <a:spLocks noGrp="1"/>
          </p:cNvSpPr>
          <p:nvPr>
            <p:ph type="ftr" sz="quarter" idx="11"/>
          </p:nvPr>
        </p:nvSpPr>
        <p:spPr>
          <a:xfrm rot="5400000">
            <a:off x="9979184" y="1790699"/>
            <a:ext cx="3859795" cy="304801"/>
          </a:xfrm>
        </p:spPr>
        <p:txBody>
          <a:bodyPr/>
          <a:lstStyle/>
          <a:p>
            <a:r>
              <a:rPr lang="en-US" dirty="0"/>
              <a:t>Versie</a:t>
            </a:r>
          </a:p>
        </p:txBody>
      </p:sp>
    </p:spTree>
    <p:extLst>
      <p:ext uri="{BB962C8B-B14F-4D97-AF65-F5344CB8AC3E}">
        <p14:creationId xmlns:p14="http://schemas.microsoft.com/office/powerpoint/2010/main" val="3506019516"/>
      </p:ext>
    </p:extLst>
  </p:cSld>
  <p:clrMapOvr>
    <a:masterClrMapping/>
  </p:clrMapOvr>
  <mc:AlternateContent xmlns:mc="http://schemas.openxmlformats.org/markup-compatibility/2006" xmlns:p14="http://schemas.microsoft.com/office/powerpoint/2010/main">
    <mc:Choice Requires="p14">
      <p:transition spd="slow" p14:dur="2000" advTm="11091"/>
    </mc:Choice>
    <mc:Fallback xmlns="">
      <p:transition spd="slow" advTm="110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2"/>
          <a:stretch>
            <a:fillRect/>
          </a:stretch>
        </p:blipFill>
        <p:spPr>
          <a:xfrm>
            <a:off x="10490538" y="181908"/>
            <a:ext cx="556278" cy="611905"/>
          </a:xfrm>
          <a:prstGeom prst="rect">
            <a:avLst/>
          </a:prstGeom>
        </p:spPr>
      </p:pic>
      <p:pic>
        <p:nvPicPr>
          <p:cNvPr id="1026" name="Afbeelding 6">
            <a:extLst>
              <a:ext uri="{FF2B5EF4-FFF2-40B4-BE49-F238E27FC236}">
                <a16:creationId xmlns:a16="http://schemas.microsoft.com/office/drawing/2014/main" id="{26304A53-7328-4712-86AF-93F0199B9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086" y="915491"/>
            <a:ext cx="2186623" cy="4442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11A1B1E9-0B5E-46CC-8EC2-4EB387EC2D9C}"/>
              </a:ext>
            </a:extLst>
          </p:cNvPr>
          <p:cNvSpPr>
            <a:spLocks noChangeArrowheads="1"/>
          </p:cNvSpPr>
          <p:nvPr/>
        </p:nvSpPr>
        <p:spPr bwMode="auto">
          <a:xfrm>
            <a:off x="705394" y="985714"/>
            <a:ext cx="16209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Via deze kop</a:t>
            </a:r>
            <a:endParaRPr kumimoji="0" lang="nl-NL" altLang="nl-NL" sz="2000" b="0" i="0" u="none" strike="noStrike" cap="none" normalizeH="0" baseline="0" dirty="0">
              <a:ln>
                <a:noFill/>
              </a:ln>
              <a:effectLst/>
              <a:latin typeface="Arial" panose="020B0604020202020204" pitchFamily="34" charset="0"/>
            </a:endParaRPr>
          </a:p>
        </p:txBody>
      </p:sp>
      <p:sp>
        <p:nvSpPr>
          <p:cNvPr id="4" name="Rectangle 4">
            <a:extLst>
              <a:ext uri="{FF2B5EF4-FFF2-40B4-BE49-F238E27FC236}">
                <a16:creationId xmlns:a16="http://schemas.microsoft.com/office/drawing/2014/main" id="{CB8444F5-6CD1-49E4-817D-C9938F0384B4}"/>
              </a:ext>
            </a:extLst>
          </p:cNvPr>
          <p:cNvSpPr>
            <a:spLocks noChangeArrowheads="1"/>
          </p:cNvSpPr>
          <p:nvPr/>
        </p:nvSpPr>
        <p:spPr bwMode="auto">
          <a:xfrm>
            <a:off x="705394" y="1352238"/>
            <a:ext cx="677527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0" i="0" u="none" strike="noStrike" cap="none" normalizeH="0" baseline="0" dirty="0">
                <a:ln>
                  <a:noFill/>
                </a:ln>
                <a:effectLst/>
                <a:ea typeface="Calibri" panose="020F0502020204030204" pitchFamily="34" charset="0"/>
                <a:cs typeface="Times New Roman" panose="02020603050405020304" pitchFamily="18" charset="0"/>
              </a:rPr>
              <a:t>komt u op de pagina waar u de nodige gegevens kunt wijzigen/aanvullen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0" i="0" u="none" strike="noStrike" cap="none" normalizeH="0" baseline="0" dirty="0">
                <a:ln>
                  <a:noFill/>
                </a:ln>
                <a:effectLst/>
                <a:ea typeface="Calibri" panose="020F0502020204030204" pitchFamily="34" charset="0"/>
                <a:cs typeface="Times New Roman" panose="02020603050405020304" pitchFamily="18" charset="0"/>
              </a:rPr>
              <a:t>(Enkele velden kunnen niet gewijzigd worden en zijn dan ook grijs gearceerd zoals </a:t>
            </a:r>
            <a:r>
              <a:rPr kumimoji="0" lang="nl-NL" altLang="nl-NL" sz="1400" b="0" i="0" u="none" strike="noStrike" cap="none" normalizeH="0" baseline="0" dirty="0">
                <a:ln>
                  <a:noFill/>
                </a:ln>
                <a:effectLst/>
              </a:rPr>
              <a:t>geslacht, geboortedatum, achternaam)</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4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0" i="0" u="none" strike="noStrike" cap="none" normalizeH="0" baseline="0" dirty="0">
                <a:ln>
                  <a:noFill/>
                </a:ln>
                <a:effectLst/>
              </a:rPr>
              <a:t>Vul de datum in waarop u de gegevens wenst te wijzigen (meestal ‘van</a:t>
            </a:r>
            <a:r>
              <a:rPr lang="nl-NL" altLang="nl-NL" sz="1400" dirty="0"/>
              <a:t>daag’).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400" b="0" i="0" u="none" strike="noStrike" cap="none" normalizeH="0" baseline="0" dirty="0">
              <a:ln>
                <a:noFill/>
              </a:ln>
              <a:effectLst/>
            </a:endParaRPr>
          </a:p>
          <a:p>
            <a:pPr lvl="0" defTabSz="914400" eaLnBrk="0" fontAlgn="base" hangingPunct="0">
              <a:spcBef>
                <a:spcPct val="0"/>
              </a:spcBef>
              <a:spcAft>
                <a:spcPct val="0"/>
              </a:spcAft>
            </a:pPr>
            <a:r>
              <a:rPr kumimoji="0" lang="nl-NL" altLang="nl-NL" sz="1400" b="0" i="0" u="none" strike="noStrike" cap="none" normalizeH="0" baseline="0" dirty="0">
                <a:ln>
                  <a:noFill/>
                </a:ln>
                <a:effectLst/>
              </a:rPr>
              <a:t>Onderaan het scherm ziet u ‘Interessegebieden’. </a:t>
            </a:r>
            <a:r>
              <a:rPr lang="nl-NL" sz="1400" dirty="0"/>
              <a:t>Interessegebieden zijn er om te zorgen dat u in Mijn KNBB alleen de informatie ontvangt die u graag wil zien, zodat u als driebandenliefhebber niet steeds nieuws ziet over snooker of pool. </a:t>
            </a:r>
            <a:r>
              <a:rPr lang="nl-NL" altLang="nl-NL" sz="1400" dirty="0"/>
              <a:t>Vink aan wat uw voorkeur heeft. Vult u alleen ‘interesse in….’ dan krijgt u nieuws van de betreffende sectie. Wilt u ook de door het bestuur verstuurde Nieuwsbrief per mail ontvangen, dan vinkt u “Nieuwsbrief….” ook aan.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1400" dirty="0"/>
              <a:t>Vergeet niet op ‘versturen’ te klikken. Anders worden uw wijzigingen niet verwerkt.</a:t>
            </a:r>
            <a:endParaRPr kumimoji="0" lang="nl-NL" altLang="nl-NL" sz="1400" b="0" i="0" u="none" strike="noStrike" cap="none" normalizeH="0" baseline="0" dirty="0">
              <a:ln>
                <a:noFill/>
              </a:ln>
              <a:effectLst/>
            </a:endParaRPr>
          </a:p>
        </p:txBody>
      </p:sp>
      <p:sp>
        <p:nvSpPr>
          <p:cNvPr id="5" name="Rectangle 5">
            <a:extLst>
              <a:ext uri="{FF2B5EF4-FFF2-40B4-BE49-F238E27FC236}">
                <a16:creationId xmlns:a16="http://schemas.microsoft.com/office/drawing/2014/main" id="{D12DCEAA-4AEF-40BF-ADAB-51ADF7484DBE}"/>
              </a:ext>
            </a:extLst>
          </p:cNvPr>
          <p:cNvSpPr>
            <a:spLocks noChangeArrowheads="1"/>
          </p:cNvSpPr>
          <p:nvPr/>
        </p:nvSpPr>
        <p:spPr bwMode="auto">
          <a:xfrm>
            <a:off x="0" y="4711701"/>
            <a:ext cx="187286" cy="14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2000"/>
          </a:p>
        </p:txBody>
      </p:sp>
      <p:pic>
        <p:nvPicPr>
          <p:cNvPr id="7" name="Afbeelding 6">
            <a:extLst>
              <a:ext uri="{FF2B5EF4-FFF2-40B4-BE49-F238E27FC236}">
                <a16:creationId xmlns:a16="http://schemas.microsoft.com/office/drawing/2014/main" id="{15AA537B-ABE2-43ED-B34F-C60842DCB93B}"/>
              </a:ext>
            </a:extLst>
          </p:cNvPr>
          <p:cNvPicPr>
            <a:picLocks noChangeAspect="1"/>
          </p:cNvPicPr>
          <p:nvPr/>
        </p:nvPicPr>
        <p:blipFill>
          <a:blip r:embed="rId4"/>
          <a:stretch>
            <a:fillRect/>
          </a:stretch>
        </p:blipFill>
        <p:spPr>
          <a:xfrm>
            <a:off x="705394" y="5145403"/>
            <a:ext cx="5332367" cy="1453765"/>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t 9">
                <a:extLst>
                  <a:ext uri="{FF2B5EF4-FFF2-40B4-BE49-F238E27FC236}">
                    <a16:creationId xmlns:a16="http://schemas.microsoft.com/office/drawing/2014/main" id="{4EB2F33D-01C7-47AC-A4B6-3062025DB629}"/>
                  </a:ext>
                </a:extLst>
              </p14:cNvPr>
              <p14:cNvContentPartPr/>
              <p14:nvPr/>
            </p14:nvContentPartPr>
            <p14:xfrm>
              <a:off x="8149410" y="1520160"/>
              <a:ext cx="175680" cy="27000"/>
            </p14:xfrm>
          </p:contentPart>
        </mc:Choice>
        <mc:Fallback xmlns="">
          <p:pic>
            <p:nvPicPr>
              <p:cNvPr id="10" name="Inkt 9">
                <a:extLst>
                  <a:ext uri="{FF2B5EF4-FFF2-40B4-BE49-F238E27FC236}">
                    <a16:creationId xmlns:a16="http://schemas.microsoft.com/office/drawing/2014/main" id="{4EB2F33D-01C7-47AC-A4B6-3062025DB629}"/>
                  </a:ext>
                </a:extLst>
              </p:cNvPr>
              <p:cNvPicPr/>
              <p:nvPr/>
            </p:nvPicPr>
            <p:blipFill>
              <a:blip r:embed="rId7"/>
              <a:stretch>
                <a:fillRect/>
              </a:stretch>
            </p:blipFill>
            <p:spPr>
              <a:xfrm>
                <a:off x="8120970" y="1491720"/>
                <a:ext cx="208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t 10">
                <a:extLst>
                  <a:ext uri="{FF2B5EF4-FFF2-40B4-BE49-F238E27FC236}">
                    <a16:creationId xmlns:a16="http://schemas.microsoft.com/office/drawing/2014/main" id="{2692BAE4-F2A5-4BBF-9B36-08A248F467DC}"/>
                  </a:ext>
                </a:extLst>
              </p14:cNvPr>
              <p14:cNvContentPartPr/>
              <p14:nvPr/>
            </p14:nvContentPartPr>
            <p14:xfrm>
              <a:off x="8138250" y="1851720"/>
              <a:ext cx="133560" cy="360"/>
            </p14:xfrm>
          </p:contentPart>
        </mc:Choice>
        <mc:Fallback xmlns="">
          <p:pic>
            <p:nvPicPr>
              <p:cNvPr id="11" name="Inkt 10">
                <a:extLst>
                  <a:ext uri="{FF2B5EF4-FFF2-40B4-BE49-F238E27FC236}">
                    <a16:creationId xmlns:a16="http://schemas.microsoft.com/office/drawing/2014/main" id="{2692BAE4-F2A5-4BBF-9B36-08A248F467DC}"/>
                  </a:ext>
                </a:extLst>
              </p:cNvPr>
              <p:cNvPicPr/>
              <p:nvPr/>
            </p:nvPicPr>
            <p:blipFill>
              <a:blip r:embed="rId9"/>
              <a:stretch>
                <a:fillRect/>
              </a:stretch>
            </p:blipFill>
            <p:spPr>
              <a:xfrm>
                <a:off x="8109810" y="1823280"/>
                <a:ext cx="190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t 11">
                <a:extLst>
                  <a:ext uri="{FF2B5EF4-FFF2-40B4-BE49-F238E27FC236}">
                    <a16:creationId xmlns:a16="http://schemas.microsoft.com/office/drawing/2014/main" id="{FDC1804F-FC28-4772-9056-9E77347F707A}"/>
                  </a:ext>
                </a:extLst>
              </p14:cNvPr>
              <p14:cNvContentPartPr/>
              <p14:nvPr/>
            </p14:nvContentPartPr>
            <p14:xfrm>
              <a:off x="8138250" y="2015520"/>
              <a:ext cx="360" cy="360"/>
            </p14:xfrm>
          </p:contentPart>
        </mc:Choice>
        <mc:Fallback xmlns="">
          <p:pic>
            <p:nvPicPr>
              <p:cNvPr id="12" name="Inkt 11">
                <a:extLst>
                  <a:ext uri="{FF2B5EF4-FFF2-40B4-BE49-F238E27FC236}">
                    <a16:creationId xmlns:a16="http://schemas.microsoft.com/office/drawing/2014/main" id="{FDC1804F-FC28-4772-9056-9E77347F707A}"/>
                  </a:ext>
                </a:extLst>
              </p:cNvPr>
              <p:cNvPicPr/>
              <p:nvPr/>
            </p:nvPicPr>
            <p:blipFill>
              <a:blip r:embed="rId11"/>
              <a:stretch>
                <a:fillRect/>
              </a:stretch>
            </p:blipFill>
            <p:spPr>
              <a:xfrm>
                <a:off x="8109810" y="1987080"/>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t 12">
                <a:extLst>
                  <a:ext uri="{FF2B5EF4-FFF2-40B4-BE49-F238E27FC236}">
                    <a16:creationId xmlns:a16="http://schemas.microsoft.com/office/drawing/2014/main" id="{15B77CD0-8A3B-45C7-A9A8-D79EC74FB009}"/>
                  </a:ext>
                </a:extLst>
              </p14:cNvPr>
              <p14:cNvContentPartPr/>
              <p14:nvPr/>
            </p14:nvContentPartPr>
            <p14:xfrm>
              <a:off x="8473410" y="2308920"/>
              <a:ext cx="360" cy="360"/>
            </p14:xfrm>
          </p:contentPart>
        </mc:Choice>
        <mc:Fallback xmlns="">
          <p:pic>
            <p:nvPicPr>
              <p:cNvPr id="13" name="Inkt 12">
                <a:extLst>
                  <a:ext uri="{FF2B5EF4-FFF2-40B4-BE49-F238E27FC236}">
                    <a16:creationId xmlns:a16="http://schemas.microsoft.com/office/drawing/2014/main" id="{15B77CD0-8A3B-45C7-A9A8-D79EC74FB009}"/>
                  </a:ext>
                </a:extLst>
              </p:cNvPr>
              <p:cNvPicPr/>
              <p:nvPr/>
            </p:nvPicPr>
            <p:blipFill>
              <a:blip r:embed="rId11"/>
              <a:stretch>
                <a:fillRect/>
              </a:stretch>
            </p:blipFill>
            <p:spPr>
              <a:xfrm>
                <a:off x="8444970" y="2280480"/>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t 13">
                <a:extLst>
                  <a:ext uri="{FF2B5EF4-FFF2-40B4-BE49-F238E27FC236}">
                    <a16:creationId xmlns:a16="http://schemas.microsoft.com/office/drawing/2014/main" id="{4E80ADB3-8BA3-48C0-878E-550B198D1674}"/>
                  </a:ext>
                </a:extLst>
              </p14:cNvPr>
              <p14:cNvContentPartPr/>
              <p14:nvPr/>
            </p14:nvContentPartPr>
            <p14:xfrm>
              <a:off x="8096130" y="2602320"/>
              <a:ext cx="164160" cy="360"/>
            </p14:xfrm>
          </p:contentPart>
        </mc:Choice>
        <mc:Fallback xmlns="">
          <p:pic>
            <p:nvPicPr>
              <p:cNvPr id="14" name="Inkt 13">
                <a:extLst>
                  <a:ext uri="{FF2B5EF4-FFF2-40B4-BE49-F238E27FC236}">
                    <a16:creationId xmlns:a16="http://schemas.microsoft.com/office/drawing/2014/main" id="{4E80ADB3-8BA3-48C0-878E-550B198D1674}"/>
                  </a:ext>
                </a:extLst>
              </p:cNvPr>
              <p:cNvPicPr/>
              <p:nvPr/>
            </p:nvPicPr>
            <p:blipFill>
              <a:blip r:embed="rId14"/>
              <a:stretch>
                <a:fillRect/>
              </a:stretch>
            </p:blipFill>
            <p:spPr>
              <a:xfrm>
                <a:off x="8067690" y="2573880"/>
                <a:ext cx="221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t 14">
                <a:extLst>
                  <a:ext uri="{FF2B5EF4-FFF2-40B4-BE49-F238E27FC236}">
                    <a16:creationId xmlns:a16="http://schemas.microsoft.com/office/drawing/2014/main" id="{D8EA8BF2-30F1-4000-853F-4691B14CB67A}"/>
                  </a:ext>
                </a:extLst>
              </p14:cNvPr>
              <p14:cNvContentPartPr/>
              <p14:nvPr/>
            </p14:nvContentPartPr>
            <p14:xfrm>
              <a:off x="8222130" y="2747040"/>
              <a:ext cx="360" cy="360"/>
            </p14:xfrm>
          </p:contentPart>
        </mc:Choice>
        <mc:Fallback xmlns="">
          <p:pic>
            <p:nvPicPr>
              <p:cNvPr id="15" name="Inkt 14">
                <a:extLst>
                  <a:ext uri="{FF2B5EF4-FFF2-40B4-BE49-F238E27FC236}">
                    <a16:creationId xmlns:a16="http://schemas.microsoft.com/office/drawing/2014/main" id="{D8EA8BF2-30F1-4000-853F-4691B14CB67A}"/>
                  </a:ext>
                </a:extLst>
              </p:cNvPr>
              <p:cNvPicPr/>
              <p:nvPr/>
            </p:nvPicPr>
            <p:blipFill>
              <a:blip r:embed="rId11"/>
              <a:stretch>
                <a:fillRect/>
              </a:stretch>
            </p:blipFill>
            <p:spPr>
              <a:xfrm>
                <a:off x="8193690" y="2718600"/>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t 15">
                <a:extLst>
                  <a:ext uri="{FF2B5EF4-FFF2-40B4-BE49-F238E27FC236}">
                    <a16:creationId xmlns:a16="http://schemas.microsoft.com/office/drawing/2014/main" id="{07E56F5B-8A20-400E-AB88-6C723D88BB56}"/>
                  </a:ext>
                </a:extLst>
              </p14:cNvPr>
              <p14:cNvContentPartPr/>
              <p14:nvPr/>
            </p14:nvContentPartPr>
            <p14:xfrm>
              <a:off x="8065890" y="2914800"/>
              <a:ext cx="122040" cy="19080"/>
            </p14:xfrm>
          </p:contentPart>
        </mc:Choice>
        <mc:Fallback xmlns="">
          <p:pic>
            <p:nvPicPr>
              <p:cNvPr id="16" name="Inkt 15">
                <a:extLst>
                  <a:ext uri="{FF2B5EF4-FFF2-40B4-BE49-F238E27FC236}">
                    <a16:creationId xmlns:a16="http://schemas.microsoft.com/office/drawing/2014/main" id="{07E56F5B-8A20-400E-AB88-6C723D88BB56}"/>
                  </a:ext>
                </a:extLst>
              </p:cNvPr>
              <p:cNvPicPr/>
              <p:nvPr/>
            </p:nvPicPr>
            <p:blipFill>
              <a:blip r:embed="rId17"/>
              <a:stretch>
                <a:fillRect/>
              </a:stretch>
            </p:blipFill>
            <p:spPr>
              <a:xfrm>
                <a:off x="8037450" y="2886360"/>
                <a:ext cx="178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t 16">
                <a:extLst>
                  <a:ext uri="{FF2B5EF4-FFF2-40B4-BE49-F238E27FC236}">
                    <a16:creationId xmlns:a16="http://schemas.microsoft.com/office/drawing/2014/main" id="{675500DE-32A0-48BA-AB6B-4229BB8D901C}"/>
                  </a:ext>
                </a:extLst>
              </p14:cNvPr>
              <p14:cNvContentPartPr/>
              <p14:nvPr/>
            </p14:nvContentPartPr>
            <p14:xfrm>
              <a:off x="8728650" y="590640"/>
              <a:ext cx="360" cy="360"/>
            </p14:xfrm>
          </p:contentPart>
        </mc:Choice>
        <mc:Fallback xmlns="">
          <p:pic>
            <p:nvPicPr>
              <p:cNvPr id="17" name="Inkt 16">
                <a:extLst>
                  <a:ext uri="{FF2B5EF4-FFF2-40B4-BE49-F238E27FC236}">
                    <a16:creationId xmlns:a16="http://schemas.microsoft.com/office/drawing/2014/main" id="{675500DE-32A0-48BA-AB6B-4229BB8D901C}"/>
                  </a:ext>
                </a:extLst>
              </p:cNvPr>
              <p:cNvPicPr/>
              <p:nvPr/>
            </p:nvPicPr>
            <p:blipFill>
              <a:blip r:embed="rId11"/>
              <a:stretch>
                <a:fillRect/>
              </a:stretch>
            </p:blipFill>
            <p:spPr>
              <a:xfrm>
                <a:off x="8700210" y="562200"/>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t 17">
                <a:extLst>
                  <a:ext uri="{FF2B5EF4-FFF2-40B4-BE49-F238E27FC236}">
                    <a16:creationId xmlns:a16="http://schemas.microsoft.com/office/drawing/2014/main" id="{8CA5A6D8-D180-4762-A6A6-5CA66B656532}"/>
                  </a:ext>
                </a:extLst>
              </p14:cNvPr>
              <p14:cNvContentPartPr/>
              <p14:nvPr/>
            </p14:nvContentPartPr>
            <p14:xfrm>
              <a:off x="8328690" y="727800"/>
              <a:ext cx="335520" cy="12600"/>
            </p14:xfrm>
          </p:contentPart>
        </mc:Choice>
        <mc:Fallback xmlns="">
          <p:pic>
            <p:nvPicPr>
              <p:cNvPr id="18" name="Inkt 17">
                <a:extLst>
                  <a:ext uri="{FF2B5EF4-FFF2-40B4-BE49-F238E27FC236}">
                    <a16:creationId xmlns:a16="http://schemas.microsoft.com/office/drawing/2014/main" id="{8CA5A6D8-D180-4762-A6A6-5CA66B656532}"/>
                  </a:ext>
                </a:extLst>
              </p:cNvPr>
              <p:cNvPicPr/>
              <p:nvPr/>
            </p:nvPicPr>
            <p:blipFill>
              <a:blip r:embed="rId20"/>
              <a:stretch>
                <a:fillRect/>
              </a:stretch>
            </p:blipFill>
            <p:spPr>
              <a:xfrm>
                <a:off x="8300250" y="699360"/>
                <a:ext cx="392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t 18">
                <a:extLst>
                  <a:ext uri="{FF2B5EF4-FFF2-40B4-BE49-F238E27FC236}">
                    <a16:creationId xmlns:a16="http://schemas.microsoft.com/office/drawing/2014/main" id="{B4B8098C-3A67-4182-83E8-A50CEF7E8B80}"/>
                  </a:ext>
                </a:extLst>
              </p14:cNvPr>
              <p14:cNvContentPartPr/>
              <p14:nvPr/>
            </p14:nvContentPartPr>
            <p14:xfrm>
              <a:off x="8229690" y="4389180"/>
              <a:ext cx="248040" cy="16560"/>
            </p14:xfrm>
          </p:contentPart>
        </mc:Choice>
        <mc:Fallback xmlns="">
          <p:pic>
            <p:nvPicPr>
              <p:cNvPr id="19" name="Inkt 18">
                <a:extLst>
                  <a:ext uri="{FF2B5EF4-FFF2-40B4-BE49-F238E27FC236}">
                    <a16:creationId xmlns:a16="http://schemas.microsoft.com/office/drawing/2014/main" id="{B4B8098C-3A67-4182-83E8-A50CEF7E8B80}"/>
                  </a:ext>
                </a:extLst>
              </p:cNvPr>
              <p:cNvPicPr/>
              <p:nvPr/>
            </p:nvPicPr>
            <p:blipFill>
              <a:blip r:embed="rId22"/>
              <a:stretch>
                <a:fillRect/>
              </a:stretch>
            </p:blipFill>
            <p:spPr>
              <a:xfrm>
                <a:off x="8201250" y="4360740"/>
                <a:ext cx="304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t 19">
                <a:extLst>
                  <a:ext uri="{FF2B5EF4-FFF2-40B4-BE49-F238E27FC236}">
                    <a16:creationId xmlns:a16="http://schemas.microsoft.com/office/drawing/2014/main" id="{69EF9624-05D7-4971-B2C9-013EA65E9C73}"/>
                  </a:ext>
                </a:extLst>
              </p14:cNvPr>
              <p14:cNvContentPartPr/>
              <p14:nvPr/>
            </p14:nvContentPartPr>
            <p14:xfrm>
              <a:off x="8020170" y="4880580"/>
              <a:ext cx="282240" cy="16560"/>
            </p14:xfrm>
          </p:contentPart>
        </mc:Choice>
        <mc:Fallback xmlns="">
          <p:pic>
            <p:nvPicPr>
              <p:cNvPr id="20" name="Inkt 19">
                <a:extLst>
                  <a:ext uri="{FF2B5EF4-FFF2-40B4-BE49-F238E27FC236}">
                    <a16:creationId xmlns:a16="http://schemas.microsoft.com/office/drawing/2014/main" id="{69EF9624-05D7-4971-B2C9-013EA65E9C73}"/>
                  </a:ext>
                </a:extLst>
              </p:cNvPr>
              <p:cNvPicPr/>
              <p:nvPr/>
            </p:nvPicPr>
            <p:blipFill>
              <a:blip r:embed="rId24"/>
              <a:stretch>
                <a:fillRect/>
              </a:stretch>
            </p:blipFill>
            <p:spPr>
              <a:xfrm>
                <a:off x="7991730" y="4852140"/>
                <a:ext cx="339120" cy="73440"/>
              </a:xfrm>
              <a:prstGeom prst="rect">
                <a:avLst/>
              </a:prstGeom>
            </p:spPr>
          </p:pic>
        </mc:Fallback>
      </mc:AlternateContent>
      <p:pic>
        <p:nvPicPr>
          <p:cNvPr id="8" name="Afbeelding 7">
            <a:extLst>
              <a:ext uri="{FF2B5EF4-FFF2-40B4-BE49-F238E27FC236}">
                <a16:creationId xmlns:a16="http://schemas.microsoft.com/office/drawing/2014/main" id="{636B09EB-D5B3-4160-91B7-B360F9A2DB91}"/>
              </a:ext>
            </a:extLst>
          </p:cNvPr>
          <p:cNvPicPr>
            <a:picLocks noChangeAspect="1"/>
          </p:cNvPicPr>
          <p:nvPr/>
        </p:nvPicPr>
        <p:blipFill>
          <a:blip r:embed="rId25"/>
          <a:stretch>
            <a:fillRect/>
          </a:stretch>
        </p:blipFill>
        <p:spPr>
          <a:xfrm>
            <a:off x="7611293" y="181908"/>
            <a:ext cx="2768933" cy="6376406"/>
          </a:xfrm>
          <a:prstGeom prst="rect">
            <a:avLst/>
          </a:prstGeom>
        </p:spPr>
      </p:pic>
    </p:spTree>
    <p:extLst>
      <p:ext uri="{BB962C8B-B14F-4D97-AF65-F5344CB8AC3E}">
        <p14:creationId xmlns:p14="http://schemas.microsoft.com/office/powerpoint/2010/main" val="478978956"/>
      </p:ext>
    </p:extLst>
  </p:cSld>
  <p:clrMapOvr>
    <a:masterClrMapping/>
  </p:clrMapOvr>
  <mc:AlternateContent xmlns:mc="http://schemas.openxmlformats.org/markup-compatibility/2006" xmlns:p14="http://schemas.microsoft.com/office/powerpoint/2010/main">
    <mc:Choice Requires="p14">
      <p:transition spd="slow" p14:dur="2000" advTm="16574"/>
    </mc:Choice>
    <mc:Fallback xmlns="">
      <p:transition spd="slow" advTm="1657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1479D83-95AD-46C8-836A-2EB8897A70B2}"/>
              </a:ext>
            </a:extLst>
          </p:cNvPr>
          <p:cNvSpPr txBox="1"/>
          <p:nvPr/>
        </p:nvSpPr>
        <p:spPr>
          <a:xfrm>
            <a:off x="539931" y="1175657"/>
            <a:ext cx="4824549" cy="4801314"/>
          </a:xfrm>
          <a:prstGeom prst="rect">
            <a:avLst/>
          </a:prstGeom>
          <a:noFill/>
        </p:spPr>
        <p:txBody>
          <a:bodyPr wrap="square" rtlCol="0">
            <a:spAutoFit/>
          </a:bodyPr>
          <a:lstStyle/>
          <a:p>
            <a:r>
              <a:rPr lang="nl-NL" dirty="0"/>
              <a:t>Vul bij ‘postadres’ alleen gegevens in als</a:t>
            </a:r>
          </a:p>
          <a:p>
            <a:r>
              <a:rPr lang="nl-NL" dirty="0"/>
              <a:t>Deze afwijken van uw ‘woonadres’.</a:t>
            </a:r>
          </a:p>
          <a:p>
            <a:endParaRPr lang="nl-NL" dirty="0"/>
          </a:p>
          <a:p>
            <a:r>
              <a:rPr lang="nl-NL" dirty="0"/>
              <a:t>Alleen Postcode en huisnummer invullen is voldoende, het systeem heeft een postcodeboek gekoppeld en zal de straatnaam en plaats zelf invullen.</a:t>
            </a:r>
          </a:p>
          <a:p>
            <a:endParaRPr lang="nl-NL" dirty="0"/>
          </a:p>
          <a:p>
            <a:endParaRPr lang="nl-NL" dirty="0"/>
          </a:p>
          <a:p>
            <a:r>
              <a:rPr lang="nl-NL" dirty="0"/>
              <a:t>Vul bij e-mail factuurdebiteur alleen een e-mailadres als dit afwijkt van uw ‘E-mailadres’ in het veld daarboven.	</a:t>
            </a:r>
          </a:p>
          <a:p>
            <a:r>
              <a:rPr lang="nl-NL" dirty="0"/>
              <a:t>Let op: Dit is alleen de factuur voor uw ‘persoonlijke’ facturen. Gaat uw factuur naar een vereniging, dan  zal dit naar de secretaris gestuurd worden. Vult hier dus geen emailadres in van uw secretaris.</a:t>
            </a:r>
          </a:p>
        </p:txBody>
      </p:sp>
      <p:pic>
        <p:nvPicPr>
          <p:cNvPr id="5" name="Afbeelding 4">
            <a:extLst>
              <a:ext uri="{FF2B5EF4-FFF2-40B4-BE49-F238E27FC236}">
                <a16:creationId xmlns:a16="http://schemas.microsoft.com/office/drawing/2014/main" id="{229A1334-C83F-4587-8D62-C75BAE41030E}"/>
              </a:ext>
            </a:extLst>
          </p:cNvPr>
          <p:cNvPicPr>
            <a:picLocks noChangeAspect="1"/>
          </p:cNvPicPr>
          <p:nvPr/>
        </p:nvPicPr>
        <p:blipFill>
          <a:blip r:embed="rId2"/>
          <a:stretch>
            <a:fillRect/>
          </a:stretch>
        </p:blipFill>
        <p:spPr>
          <a:xfrm>
            <a:off x="10490538" y="190257"/>
            <a:ext cx="548688" cy="603556"/>
          </a:xfrm>
          <a:prstGeom prst="rect">
            <a:avLst/>
          </a:prstGeom>
        </p:spPr>
      </p:pic>
      <p:pic>
        <p:nvPicPr>
          <p:cNvPr id="6" name="Afbeelding 5">
            <a:extLst>
              <a:ext uri="{FF2B5EF4-FFF2-40B4-BE49-F238E27FC236}">
                <a16:creationId xmlns:a16="http://schemas.microsoft.com/office/drawing/2014/main" id="{2A24D8FB-EC2A-4093-80D4-E0E68EF9FB37}"/>
              </a:ext>
            </a:extLst>
          </p:cNvPr>
          <p:cNvPicPr>
            <a:picLocks noChangeAspect="1"/>
          </p:cNvPicPr>
          <p:nvPr/>
        </p:nvPicPr>
        <p:blipFill>
          <a:blip r:embed="rId3"/>
          <a:stretch>
            <a:fillRect/>
          </a:stretch>
        </p:blipFill>
        <p:spPr>
          <a:xfrm>
            <a:off x="5605487" y="1085520"/>
            <a:ext cx="4737072" cy="5258585"/>
          </a:xfrm>
          <a:prstGeom prst="rect">
            <a:avLst/>
          </a:prstGeom>
        </p:spPr>
      </p:pic>
    </p:spTree>
    <p:extLst>
      <p:ext uri="{BB962C8B-B14F-4D97-AF65-F5344CB8AC3E}">
        <p14:creationId xmlns:p14="http://schemas.microsoft.com/office/powerpoint/2010/main" val="217016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F1BDA7-A6F3-418B-9619-1460A5E22E8A}"/>
              </a:ext>
            </a:extLst>
          </p:cNvPr>
          <p:cNvPicPr>
            <a:picLocks noChangeAspect="1"/>
          </p:cNvPicPr>
          <p:nvPr/>
        </p:nvPicPr>
        <p:blipFill>
          <a:blip r:embed="rId2"/>
          <a:stretch>
            <a:fillRect/>
          </a:stretch>
        </p:blipFill>
        <p:spPr>
          <a:xfrm>
            <a:off x="10490538" y="190257"/>
            <a:ext cx="548688" cy="603556"/>
          </a:xfrm>
          <a:prstGeom prst="rect">
            <a:avLst/>
          </a:prstGeom>
        </p:spPr>
      </p:pic>
      <p:pic>
        <p:nvPicPr>
          <p:cNvPr id="2" name="Afbeelding 1">
            <a:extLst>
              <a:ext uri="{FF2B5EF4-FFF2-40B4-BE49-F238E27FC236}">
                <a16:creationId xmlns:a16="http://schemas.microsoft.com/office/drawing/2014/main" id="{D3135016-A16A-4E7C-BE2F-1A34AD1CB7B9}"/>
              </a:ext>
            </a:extLst>
          </p:cNvPr>
          <p:cNvPicPr>
            <a:picLocks noChangeAspect="1"/>
          </p:cNvPicPr>
          <p:nvPr/>
        </p:nvPicPr>
        <p:blipFill>
          <a:blip r:embed="rId3"/>
          <a:stretch>
            <a:fillRect/>
          </a:stretch>
        </p:blipFill>
        <p:spPr>
          <a:xfrm>
            <a:off x="1500187" y="1138237"/>
            <a:ext cx="9191625" cy="4581525"/>
          </a:xfrm>
          <a:prstGeom prst="rect">
            <a:avLst/>
          </a:prstGeom>
        </p:spPr>
      </p:pic>
      <p:sp>
        <p:nvSpPr>
          <p:cNvPr id="7" name="Rechthoek 6">
            <a:extLst>
              <a:ext uri="{FF2B5EF4-FFF2-40B4-BE49-F238E27FC236}">
                <a16:creationId xmlns:a16="http://schemas.microsoft.com/office/drawing/2014/main" id="{5078C83E-8D95-4B90-86F8-9A54D9F72886}"/>
              </a:ext>
            </a:extLst>
          </p:cNvPr>
          <p:cNvSpPr/>
          <p:nvPr/>
        </p:nvSpPr>
        <p:spPr>
          <a:xfrm>
            <a:off x="4225108" y="3309257"/>
            <a:ext cx="764903" cy="252548"/>
          </a:xfrm>
          <a:prstGeom prst="rect">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nl-NL" dirty="0">
              <a:solidFill>
                <a:schemeClr val="tx1"/>
              </a:solidFill>
              <a:highlight>
                <a:srgbClr val="FFFF00"/>
              </a:highlight>
            </a:endParaRPr>
          </a:p>
        </p:txBody>
      </p:sp>
      <p:sp>
        <p:nvSpPr>
          <p:cNvPr id="8" name="Rechthoek 7">
            <a:extLst>
              <a:ext uri="{FF2B5EF4-FFF2-40B4-BE49-F238E27FC236}">
                <a16:creationId xmlns:a16="http://schemas.microsoft.com/office/drawing/2014/main" id="{7DFD3401-BDDD-4127-8096-B9EF29066DC6}"/>
              </a:ext>
            </a:extLst>
          </p:cNvPr>
          <p:cNvSpPr/>
          <p:nvPr/>
        </p:nvSpPr>
        <p:spPr>
          <a:xfrm>
            <a:off x="4225107" y="3730165"/>
            <a:ext cx="764903" cy="252548"/>
          </a:xfrm>
          <a:prstGeom prst="rect">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nl-NL" dirty="0">
              <a:solidFill>
                <a:schemeClr val="tx1"/>
              </a:solidFill>
              <a:highlight>
                <a:srgbClr val="FFFF00"/>
              </a:highlight>
            </a:endParaRPr>
          </a:p>
        </p:txBody>
      </p:sp>
      <p:sp>
        <p:nvSpPr>
          <p:cNvPr id="9" name="Rechthoek 8">
            <a:extLst>
              <a:ext uri="{FF2B5EF4-FFF2-40B4-BE49-F238E27FC236}">
                <a16:creationId xmlns:a16="http://schemas.microsoft.com/office/drawing/2014/main" id="{8D3DB374-96C4-47C3-875C-CA99A34F939F}"/>
              </a:ext>
            </a:extLst>
          </p:cNvPr>
          <p:cNvSpPr/>
          <p:nvPr/>
        </p:nvSpPr>
        <p:spPr>
          <a:xfrm>
            <a:off x="4164146" y="5027742"/>
            <a:ext cx="764903" cy="252548"/>
          </a:xfrm>
          <a:prstGeom prst="rect">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nl-NL" dirty="0">
              <a:solidFill>
                <a:schemeClr val="tx1"/>
              </a:solidFill>
              <a:highlight>
                <a:srgbClr val="FFFF00"/>
              </a:highlight>
            </a:endParaRPr>
          </a:p>
        </p:txBody>
      </p:sp>
      <p:sp>
        <p:nvSpPr>
          <p:cNvPr id="3" name="Tekstvak 2">
            <a:extLst>
              <a:ext uri="{FF2B5EF4-FFF2-40B4-BE49-F238E27FC236}">
                <a16:creationId xmlns:a16="http://schemas.microsoft.com/office/drawing/2014/main" id="{46C154BF-E973-4DB6-90FC-D686ABE30E95}"/>
              </a:ext>
            </a:extLst>
          </p:cNvPr>
          <p:cNvSpPr txBox="1"/>
          <p:nvPr/>
        </p:nvSpPr>
        <p:spPr>
          <a:xfrm>
            <a:off x="1363955" y="5829244"/>
            <a:ext cx="9126583" cy="954107"/>
          </a:xfrm>
          <a:prstGeom prst="rect">
            <a:avLst/>
          </a:prstGeom>
          <a:noFill/>
        </p:spPr>
        <p:txBody>
          <a:bodyPr wrap="square" rtlCol="0">
            <a:spAutoFit/>
          </a:bodyPr>
          <a:lstStyle/>
          <a:p>
            <a:r>
              <a:rPr lang="nl-NL" sz="1400" dirty="0"/>
              <a:t>Hier staan de gegevens van het bestuur van de vereniging waar u  lid van bent, (indien van toepassing) het kan dus voorkomen dat uw eigen naam hier ook bij staat. Bent u bij meerdere verenigingen lid, dan ziet u hier meerdere voorzitters e.d. staan. Wij werken er nog aan dat duidelijk is van welke vereniging deze bestuurders zijn.</a:t>
            </a:r>
          </a:p>
        </p:txBody>
      </p:sp>
      <p:pic>
        <p:nvPicPr>
          <p:cNvPr id="10" name="Afbeelding 9">
            <a:extLst>
              <a:ext uri="{FF2B5EF4-FFF2-40B4-BE49-F238E27FC236}">
                <a16:creationId xmlns:a16="http://schemas.microsoft.com/office/drawing/2014/main" id="{4B322301-9D4A-4713-A02D-8476E6BA0277}"/>
              </a:ext>
            </a:extLst>
          </p:cNvPr>
          <p:cNvPicPr>
            <a:picLocks noChangeAspect="1"/>
          </p:cNvPicPr>
          <p:nvPr/>
        </p:nvPicPr>
        <p:blipFill rotWithShape="1">
          <a:blip r:embed="rId4"/>
          <a:srcRect t="40089" r="4804" b="24554"/>
          <a:stretch/>
        </p:blipFill>
        <p:spPr>
          <a:xfrm>
            <a:off x="2243932" y="1245808"/>
            <a:ext cx="2051649" cy="427911"/>
          </a:xfrm>
          <a:prstGeom prst="rect">
            <a:avLst/>
          </a:prstGeom>
        </p:spPr>
      </p:pic>
      <p:sp>
        <p:nvSpPr>
          <p:cNvPr id="11" name="Rechthoek 10">
            <a:extLst>
              <a:ext uri="{FF2B5EF4-FFF2-40B4-BE49-F238E27FC236}">
                <a16:creationId xmlns:a16="http://schemas.microsoft.com/office/drawing/2014/main" id="{2A9FC246-F3F5-4817-B898-174932C15932}"/>
              </a:ext>
            </a:extLst>
          </p:cNvPr>
          <p:cNvSpPr/>
          <p:nvPr/>
        </p:nvSpPr>
        <p:spPr>
          <a:xfrm>
            <a:off x="2243932" y="1328959"/>
            <a:ext cx="1697901" cy="261610"/>
          </a:xfrm>
          <a:prstGeom prst="rect">
            <a:avLst/>
          </a:prstGeom>
        </p:spPr>
        <p:txBody>
          <a:bodyPr wrap="none">
            <a:spAutoFit/>
          </a:bodyPr>
          <a:lstStyle/>
          <a:p>
            <a:r>
              <a:rPr lang="nl-NL" sz="1100" dirty="0">
                <a:solidFill>
                  <a:schemeClr val="bg1"/>
                </a:solidFill>
              </a:rPr>
              <a:t>Klik op Mijn vereniging</a:t>
            </a:r>
          </a:p>
        </p:txBody>
      </p:sp>
    </p:spTree>
    <p:extLst>
      <p:ext uri="{BB962C8B-B14F-4D97-AF65-F5344CB8AC3E}">
        <p14:creationId xmlns:p14="http://schemas.microsoft.com/office/powerpoint/2010/main" val="808640789"/>
      </p:ext>
    </p:extLst>
  </p:cSld>
  <p:clrMapOvr>
    <a:masterClrMapping/>
  </p:clrMapOvr>
  <mc:AlternateContent xmlns:mc="http://schemas.openxmlformats.org/markup-compatibility/2006" xmlns:p14="http://schemas.microsoft.com/office/powerpoint/2010/main">
    <mc:Choice Requires="p14">
      <p:transition spd="slow" p14:dur="2000" advTm="11026"/>
    </mc:Choice>
    <mc:Fallback xmlns="">
      <p:transition spd="slow" advTm="11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F1BDA7-A6F3-418B-9619-1460A5E22E8A}"/>
              </a:ext>
            </a:extLst>
          </p:cNvPr>
          <p:cNvPicPr>
            <a:picLocks noChangeAspect="1"/>
          </p:cNvPicPr>
          <p:nvPr/>
        </p:nvPicPr>
        <p:blipFill>
          <a:blip r:embed="rId2"/>
          <a:stretch>
            <a:fillRect/>
          </a:stretch>
        </p:blipFill>
        <p:spPr>
          <a:xfrm>
            <a:off x="10490538" y="190257"/>
            <a:ext cx="548688" cy="603556"/>
          </a:xfrm>
          <a:prstGeom prst="rect">
            <a:avLst/>
          </a:prstGeom>
        </p:spPr>
      </p:pic>
      <p:sp>
        <p:nvSpPr>
          <p:cNvPr id="3" name="Tekstvak 2">
            <a:extLst>
              <a:ext uri="{FF2B5EF4-FFF2-40B4-BE49-F238E27FC236}">
                <a16:creationId xmlns:a16="http://schemas.microsoft.com/office/drawing/2014/main" id="{46C154BF-E973-4DB6-90FC-D686ABE30E95}"/>
              </a:ext>
            </a:extLst>
          </p:cNvPr>
          <p:cNvSpPr txBox="1"/>
          <p:nvPr/>
        </p:nvSpPr>
        <p:spPr>
          <a:xfrm>
            <a:off x="782682" y="5550821"/>
            <a:ext cx="9745980" cy="523220"/>
          </a:xfrm>
          <a:prstGeom prst="rect">
            <a:avLst/>
          </a:prstGeom>
          <a:noFill/>
        </p:spPr>
        <p:txBody>
          <a:bodyPr wrap="square" rtlCol="0">
            <a:spAutoFit/>
          </a:bodyPr>
          <a:lstStyle/>
          <a:p>
            <a:r>
              <a:rPr lang="nl-NL" sz="1400" dirty="0"/>
              <a:t>Hier vindt u onder een ‘</a:t>
            </a:r>
            <a:r>
              <a:rPr lang="nl-NL" sz="1400" dirty="0" err="1"/>
              <a:t>dropdown</a:t>
            </a:r>
            <a:r>
              <a:rPr lang="nl-NL" sz="1400" dirty="0"/>
              <a:t>’ menu de verschillende evenementen en agenda’s van de KNBB, later zullen hier ook ‘Persoonlijke agenda’s’ worden toegevoegd.</a:t>
            </a:r>
          </a:p>
        </p:txBody>
      </p:sp>
      <p:pic>
        <p:nvPicPr>
          <p:cNvPr id="12" name="Afbeelding 11">
            <a:extLst>
              <a:ext uri="{FF2B5EF4-FFF2-40B4-BE49-F238E27FC236}">
                <a16:creationId xmlns:a16="http://schemas.microsoft.com/office/drawing/2014/main" id="{F8099EFB-4766-44CC-8509-D7757B2CB8A7}"/>
              </a:ext>
            </a:extLst>
          </p:cNvPr>
          <p:cNvPicPr>
            <a:picLocks noChangeAspect="1"/>
          </p:cNvPicPr>
          <p:nvPr/>
        </p:nvPicPr>
        <p:blipFill>
          <a:blip r:embed="rId3"/>
          <a:stretch>
            <a:fillRect/>
          </a:stretch>
        </p:blipFill>
        <p:spPr>
          <a:xfrm>
            <a:off x="2450103" y="190257"/>
            <a:ext cx="5587909" cy="4959091"/>
          </a:xfrm>
          <a:prstGeom prst="rect">
            <a:avLst/>
          </a:prstGeom>
        </p:spPr>
      </p:pic>
      <p:pic>
        <p:nvPicPr>
          <p:cNvPr id="8" name="Afbeelding 7">
            <a:extLst>
              <a:ext uri="{FF2B5EF4-FFF2-40B4-BE49-F238E27FC236}">
                <a16:creationId xmlns:a16="http://schemas.microsoft.com/office/drawing/2014/main" id="{54A0536B-0DDF-456E-A6BC-CCE47C01A0E9}"/>
              </a:ext>
            </a:extLst>
          </p:cNvPr>
          <p:cNvPicPr>
            <a:picLocks noChangeAspect="1"/>
          </p:cNvPicPr>
          <p:nvPr/>
        </p:nvPicPr>
        <p:blipFill rotWithShape="1">
          <a:blip r:embed="rId4"/>
          <a:srcRect t="40089" r="4804" b="24554"/>
          <a:stretch/>
        </p:blipFill>
        <p:spPr>
          <a:xfrm>
            <a:off x="3457302" y="2003479"/>
            <a:ext cx="2051649" cy="427911"/>
          </a:xfrm>
          <a:prstGeom prst="rect">
            <a:avLst/>
          </a:prstGeom>
        </p:spPr>
      </p:pic>
      <p:sp>
        <p:nvSpPr>
          <p:cNvPr id="11" name="Rechthoek 10">
            <a:extLst>
              <a:ext uri="{FF2B5EF4-FFF2-40B4-BE49-F238E27FC236}">
                <a16:creationId xmlns:a16="http://schemas.microsoft.com/office/drawing/2014/main" id="{9364BA5A-F9E0-42EA-8D73-47CD8B3D04FF}"/>
              </a:ext>
            </a:extLst>
          </p:cNvPr>
          <p:cNvSpPr/>
          <p:nvPr/>
        </p:nvSpPr>
        <p:spPr>
          <a:xfrm>
            <a:off x="3588737" y="2086630"/>
            <a:ext cx="1231427" cy="261610"/>
          </a:xfrm>
          <a:prstGeom prst="rect">
            <a:avLst/>
          </a:prstGeom>
        </p:spPr>
        <p:txBody>
          <a:bodyPr wrap="none">
            <a:spAutoFit/>
          </a:bodyPr>
          <a:lstStyle/>
          <a:p>
            <a:r>
              <a:rPr lang="nl-NL" sz="1100" dirty="0">
                <a:solidFill>
                  <a:schemeClr val="bg1"/>
                </a:solidFill>
              </a:rPr>
              <a:t>Klik op Agenda</a:t>
            </a:r>
          </a:p>
        </p:txBody>
      </p:sp>
    </p:spTree>
    <p:extLst>
      <p:ext uri="{BB962C8B-B14F-4D97-AF65-F5344CB8AC3E}">
        <p14:creationId xmlns:p14="http://schemas.microsoft.com/office/powerpoint/2010/main" val="620854465"/>
      </p:ext>
    </p:extLst>
  </p:cSld>
  <p:clrMapOvr>
    <a:masterClrMapping/>
  </p:clrMapOvr>
  <mc:AlternateContent xmlns:mc="http://schemas.openxmlformats.org/markup-compatibility/2006" xmlns:p14="http://schemas.microsoft.com/office/powerpoint/2010/main">
    <mc:Choice Requires="p14">
      <p:transition spd="slow" p14:dur="2000" advTm="11154"/>
    </mc:Choice>
    <mc:Fallback xmlns="">
      <p:transition spd="slow" advTm="11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2"/>
          <a:stretch>
            <a:fillRect/>
          </a:stretch>
        </p:blipFill>
        <p:spPr>
          <a:xfrm>
            <a:off x="10490538" y="190257"/>
            <a:ext cx="548688" cy="603556"/>
          </a:xfrm>
          <a:prstGeom prst="rect">
            <a:avLst/>
          </a:prstGeom>
        </p:spPr>
      </p:pic>
      <p:sp>
        <p:nvSpPr>
          <p:cNvPr id="6" name="Rechthoek 5">
            <a:extLst>
              <a:ext uri="{FF2B5EF4-FFF2-40B4-BE49-F238E27FC236}">
                <a16:creationId xmlns:a16="http://schemas.microsoft.com/office/drawing/2014/main" id="{838180E5-22A8-49CC-9878-36F204E22FB9}"/>
              </a:ext>
            </a:extLst>
          </p:cNvPr>
          <p:cNvSpPr/>
          <p:nvPr/>
        </p:nvSpPr>
        <p:spPr>
          <a:xfrm>
            <a:off x="1480600" y="4719488"/>
            <a:ext cx="8745855" cy="2031325"/>
          </a:xfrm>
          <a:prstGeom prst="rect">
            <a:avLst/>
          </a:prstGeom>
        </p:spPr>
        <p:txBody>
          <a:bodyPr wrap="square">
            <a:spAutoFit/>
          </a:bodyPr>
          <a:lstStyle/>
          <a:p>
            <a:r>
              <a:rPr lang="nl-NL" sz="1400" dirty="0"/>
              <a:t>Hier ziet u een overzicht van uw persoonlijke facturen, tevens is hier een link naar </a:t>
            </a:r>
            <a:r>
              <a:rPr lang="nl-NL" sz="1400" dirty="0" err="1"/>
              <a:t>iDeal</a:t>
            </a:r>
            <a:r>
              <a:rPr lang="nl-NL" sz="1400" dirty="0"/>
              <a:t>-betalen geplaatst als er een factuur klaar staat. U klikt op de link en gaat dan naar de beveiligde omgeving van </a:t>
            </a:r>
            <a:r>
              <a:rPr lang="nl-NL" sz="1400" dirty="0" err="1"/>
              <a:t>iDeal</a:t>
            </a:r>
            <a:r>
              <a:rPr lang="nl-NL" sz="1400" dirty="0"/>
              <a:t>. </a:t>
            </a:r>
          </a:p>
          <a:p>
            <a:endParaRPr lang="nl-NL" sz="1400" dirty="0"/>
          </a:p>
          <a:p>
            <a:r>
              <a:rPr lang="nl-NL" sz="1400" dirty="0"/>
              <a:t>De tussenpersoon van onze </a:t>
            </a:r>
            <a:r>
              <a:rPr lang="nl-NL" sz="1400" dirty="0" err="1"/>
              <a:t>iDealbetalingen</a:t>
            </a:r>
            <a:r>
              <a:rPr lang="nl-NL" sz="1400" dirty="0"/>
              <a:t> is “</a:t>
            </a:r>
            <a:r>
              <a:rPr lang="nl-NL" sz="1400" dirty="0" err="1"/>
              <a:t>Mollie</a:t>
            </a:r>
            <a:r>
              <a:rPr lang="nl-NL" sz="1400" dirty="0"/>
              <a:t> </a:t>
            </a:r>
            <a:r>
              <a:rPr lang="nl-NL" sz="1400" dirty="0" err="1"/>
              <a:t>payments</a:t>
            </a:r>
            <a:r>
              <a:rPr lang="nl-NL" sz="1400" dirty="0"/>
              <a:t>”. Heeft u de betalingen geheel afgerond dan zal uiteraard de ‘openstaande post’ op  € 0,00 staan. </a:t>
            </a:r>
          </a:p>
          <a:p>
            <a:r>
              <a:rPr lang="nl-NL" sz="1400" dirty="0"/>
              <a:t>U kunt alle facturen apart betalen of in een keer alles als u bij ‘openstaande posten’ de onderste link aanklikt</a:t>
            </a:r>
          </a:p>
          <a:p>
            <a:endParaRPr lang="nl-NL" sz="1400" dirty="0"/>
          </a:p>
        </p:txBody>
      </p:sp>
      <p:pic>
        <p:nvPicPr>
          <p:cNvPr id="9" name="Afbeelding 8">
            <a:extLst>
              <a:ext uri="{FF2B5EF4-FFF2-40B4-BE49-F238E27FC236}">
                <a16:creationId xmlns:a16="http://schemas.microsoft.com/office/drawing/2014/main" id="{9800772D-88B0-459F-90EF-CB03192CDAB6}"/>
              </a:ext>
            </a:extLst>
          </p:cNvPr>
          <p:cNvPicPr>
            <a:picLocks noChangeAspect="1"/>
          </p:cNvPicPr>
          <p:nvPr/>
        </p:nvPicPr>
        <p:blipFill>
          <a:blip r:embed="rId3"/>
          <a:stretch>
            <a:fillRect/>
          </a:stretch>
        </p:blipFill>
        <p:spPr>
          <a:xfrm>
            <a:off x="1768162" y="968961"/>
            <a:ext cx="3647072" cy="3466691"/>
          </a:xfrm>
          <a:prstGeom prst="rect">
            <a:avLst/>
          </a:prstGeom>
        </p:spPr>
      </p:pic>
    </p:spTree>
    <p:extLst>
      <p:ext uri="{BB962C8B-B14F-4D97-AF65-F5344CB8AC3E}">
        <p14:creationId xmlns:p14="http://schemas.microsoft.com/office/powerpoint/2010/main" val="1846462085"/>
      </p:ext>
    </p:extLst>
  </p:cSld>
  <p:clrMapOvr>
    <a:masterClrMapping/>
  </p:clrMapOvr>
  <mc:AlternateContent xmlns:mc="http://schemas.openxmlformats.org/markup-compatibility/2006" xmlns:p14="http://schemas.microsoft.com/office/powerpoint/2010/main">
    <mc:Choice Requires="p14">
      <p:transition spd="slow" p14:dur="2000" advTm="10794"/>
    </mc:Choice>
    <mc:Fallback xmlns="">
      <p:transition spd="slow" advTm="1079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2"/>
          <a:stretch>
            <a:fillRect/>
          </a:stretch>
        </p:blipFill>
        <p:spPr>
          <a:xfrm>
            <a:off x="10490538" y="190257"/>
            <a:ext cx="548688" cy="603556"/>
          </a:xfrm>
          <a:prstGeom prst="rect">
            <a:avLst/>
          </a:prstGeom>
        </p:spPr>
      </p:pic>
      <p:sp>
        <p:nvSpPr>
          <p:cNvPr id="3" name="Rechthoek 2">
            <a:extLst>
              <a:ext uri="{FF2B5EF4-FFF2-40B4-BE49-F238E27FC236}">
                <a16:creationId xmlns:a16="http://schemas.microsoft.com/office/drawing/2014/main" id="{64C2E525-707E-4943-94EA-B0376283A6E2}"/>
              </a:ext>
            </a:extLst>
          </p:cNvPr>
          <p:cNvSpPr/>
          <p:nvPr/>
        </p:nvSpPr>
        <p:spPr>
          <a:xfrm>
            <a:off x="1963317" y="2967335"/>
            <a:ext cx="8265403" cy="2739211"/>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Ledenmodule</a:t>
            </a:r>
          </a:p>
          <a:p>
            <a:pPr algn="ctr"/>
            <a:endParaRPr lang="nl-NL" sz="5400" dirty="0">
              <a:ln w="0"/>
              <a:effectLst>
                <a:outerShdw blurRad="38100" dist="19050" dir="2700000" algn="tl" rotWithShape="0">
                  <a:schemeClr val="dk1">
                    <a:alpha val="40000"/>
                  </a:schemeClr>
                </a:outerShdw>
              </a:effectLst>
            </a:endParaRPr>
          </a:p>
          <a:p>
            <a:pPr algn="ctr"/>
            <a:r>
              <a:rPr lang="nl-NL" sz="1600" b="0" cap="none" spc="0" dirty="0">
                <a:ln w="0"/>
                <a:solidFill>
                  <a:schemeClr val="tx1"/>
                </a:solidFill>
                <a:effectLst>
                  <a:outerShdw blurRad="38100" dist="19050" dir="2700000" algn="tl" rotWithShape="0">
                    <a:schemeClr val="dk1">
                      <a:alpha val="40000"/>
                    </a:schemeClr>
                  </a:outerShdw>
                </a:effectLst>
              </a:rPr>
              <a:t>Voor het bijwerken van de ledenadministratie</a:t>
            </a:r>
          </a:p>
          <a:p>
            <a:pPr algn="ctr"/>
            <a:endParaRPr lang="nl-NL" sz="1600" dirty="0">
              <a:ln w="0"/>
              <a:effectLst>
                <a:outerShdw blurRad="38100" dist="19050" dir="2700000" algn="tl" rotWithShape="0">
                  <a:schemeClr val="dk1">
                    <a:alpha val="40000"/>
                  </a:schemeClr>
                </a:outerShdw>
              </a:effectLst>
            </a:endParaRPr>
          </a:p>
          <a:p>
            <a:pPr algn="ctr"/>
            <a:r>
              <a:rPr lang="nl-NL" sz="1600" b="0" cap="none" spc="0" dirty="0">
                <a:ln w="0"/>
                <a:solidFill>
                  <a:schemeClr val="tx1"/>
                </a:solidFill>
                <a:effectLst>
                  <a:outerShdw blurRad="38100" dist="19050" dir="2700000" algn="tl" rotWithShape="0">
                    <a:schemeClr val="dk1">
                      <a:alpha val="40000"/>
                    </a:schemeClr>
                  </a:outerShdw>
                </a:effectLst>
              </a:rPr>
              <a:t>Dit zult u als lid over het algemeen niet hoeven te gebruiken. U kunt uw gegevens</a:t>
            </a:r>
          </a:p>
          <a:p>
            <a:pPr algn="ctr"/>
            <a:r>
              <a:rPr lang="nl-NL" sz="1600" b="0" cap="none" spc="0" dirty="0">
                <a:ln w="0"/>
                <a:solidFill>
                  <a:schemeClr val="tx1"/>
                </a:solidFill>
                <a:effectLst>
                  <a:outerShdw blurRad="38100" dist="19050" dir="2700000" algn="tl" rotWithShape="0">
                    <a:schemeClr val="dk1">
                      <a:alpha val="40000"/>
                    </a:schemeClr>
                  </a:outerShdw>
                </a:effectLst>
              </a:rPr>
              <a:t>bijwerken</a:t>
            </a:r>
            <a:r>
              <a:rPr lang="nl-NL" sz="1600" dirty="0">
                <a:ln w="0"/>
                <a:effectLst>
                  <a:outerShdw blurRad="38100" dist="19050" dir="2700000" algn="tl" rotWithShape="0">
                    <a:schemeClr val="dk1">
                      <a:alpha val="40000"/>
                    </a:schemeClr>
                  </a:outerShdw>
                </a:effectLst>
              </a:rPr>
              <a:t> via de button bij ‘Persoonlijke gegevens’, ‘wijzig gegevens’.</a:t>
            </a:r>
            <a:endParaRPr lang="nl-NL" sz="1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42892602"/>
      </p:ext>
    </p:extLst>
  </p:cSld>
  <p:clrMapOvr>
    <a:masterClrMapping/>
  </p:clrMapOvr>
  <mc:AlternateContent xmlns:mc="http://schemas.openxmlformats.org/markup-compatibility/2006" xmlns:p14="http://schemas.microsoft.com/office/powerpoint/2010/main">
    <mc:Choice Requires="p14">
      <p:transition spd="slow" p14:dur="2000" advTm="6076"/>
    </mc:Choice>
    <mc:Fallback xmlns="">
      <p:transition spd="slow" advTm="607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0F5996E-9A17-4E31-91AE-E2EAAF188B20}"/>
              </a:ext>
            </a:extLst>
          </p:cNvPr>
          <p:cNvPicPr>
            <a:picLocks noChangeAspect="1"/>
          </p:cNvPicPr>
          <p:nvPr/>
        </p:nvPicPr>
        <p:blipFill>
          <a:blip r:embed="rId2"/>
          <a:stretch>
            <a:fillRect/>
          </a:stretch>
        </p:blipFill>
        <p:spPr>
          <a:xfrm>
            <a:off x="10490538" y="155422"/>
            <a:ext cx="548688" cy="603556"/>
          </a:xfrm>
          <a:prstGeom prst="rect">
            <a:avLst/>
          </a:prstGeom>
        </p:spPr>
      </p:pic>
      <p:pic>
        <p:nvPicPr>
          <p:cNvPr id="7" name="Afbeelding 6">
            <a:extLst>
              <a:ext uri="{FF2B5EF4-FFF2-40B4-BE49-F238E27FC236}">
                <a16:creationId xmlns:a16="http://schemas.microsoft.com/office/drawing/2014/main" id="{237549F4-FDFD-4978-9591-68FE3735E650}"/>
              </a:ext>
            </a:extLst>
          </p:cNvPr>
          <p:cNvPicPr>
            <a:picLocks noChangeAspect="1"/>
          </p:cNvPicPr>
          <p:nvPr/>
        </p:nvPicPr>
        <p:blipFill>
          <a:blip r:embed="rId3"/>
          <a:stretch>
            <a:fillRect/>
          </a:stretch>
        </p:blipFill>
        <p:spPr>
          <a:xfrm>
            <a:off x="356297" y="0"/>
            <a:ext cx="11356343" cy="6858000"/>
          </a:xfrm>
          <a:prstGeom prst="rect">
            <a:avLst/>
          </a:prstGeom>
        </p:spPr>
      </p:pic>
      <p:sp>
        <p:nvSpPr>
          <p:cNvPr id="5" name="Rechthoek 4">
            <a:extLst>
              <a:ext uri="{FF2B5EF4-FFF2-40B4-BE49-F238E27FC236}">
                <a16:creationId xmlns:a16="http://schemas.microsoft.com/office/drawing/2014/main" id="{99F519D6-CF0C-4C51-AEAC-AB58DACAD8D9}"/>
              </a:ext>
            </a:extLst>
          </p:cNvPr>
          <p:cNvSpPr/>
          <p:nvPr/>
        </p:nvSpPr>
        <p:spPr>
          <a:xfrm>
            <a:off x="5267960" y="2601791"/>
            <a:ext cx="2687320" cy="230832"/>
          </a:xfrm>
          <a:prstGeom prst="rect">
            <a:avLst/>
          </a:prstGeom>
          <a:solidFill>
            <a:schemeClr val="tx1"/>
          </a:solidFill>
        </p:spPr>
        <p:txBody>
          <a:bodyPr wrap="square" lIns="91440" tIns="45720" rIns="91440" bIns="45720">
            <a:spAutoFit/>
          </a:bodyPr>
          <a:lstStyle/>
          <a:p>
            <a:r>
              <a:rPr lang="nl-NL" sz="900" dirty="0">
                <a:ln w="0"/>
                <a:solidFill>
                  <a:schemeClr val="accent1"/>
                </a:solidFill>
                <a:effectLst>
                  <a:outerShdw blurRad="38100" dist="25400" dir="5400000" algn="ctr" rotWithShape="0">
                    <a:srgbClr val="6E747A">
                      <a:alpha val="43000"/>
                    </a:srgbClr>
                  </a:outerShdw>
                </a:effectLst>
              </a:rPr>
              <a:t>Hier komt uw naam te staan</a:t>
            </a:r>
            <a:endParaRPr lang="nl-NL" sz="900" b="0" cap="none" spc="0" dirty="0">
              <a:ln w="0"/>
              <a:solidFill>
                <a:schemeClr val="accent1"/>
              </a:solidFill>
              <a:effectLst>
                <a:outerShdw blurRad="38100" dist="25400" dir="5400000" algn="ctr" rotWithShape="0">
                  <a:srgbClr val="6E747A">
                    <a:alpha val="43000"/>
                  </a:srgbClr>
                </a:outerShdw>
              </a:effectLst>
            </a:endParaRPr>
          </a:p>
        </p:txBody>
      </p:sp>
      <p:sp>
        <p:nvSpPr>
          <p:cNvPr id="8" name="Pijl: rechts 7">
            <a:extLst>
              <a:ext uri="{FF2B5EF4-FFF2-40B4-BE49-F238E27FC236}">
                <a16:creationId xmlns:a16="http://schemas.microsoft.com/office/drawing/2014/main" id="{E77B8701-9BB2-41BA-9A12-6EA16D4E409F}"/>
              </a:ext>
            </a:extLst>
          </p:cNvPr>
          <p:cNvSpPr/>
          <p:nvPr/>
        </p:nvSpPr>
        <p:spPr>
          <a:xfrm>
            <a:off x="2548708" y="2796108"/>
            <a:ext cx="2076027" cy="1046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900" dirty="0"/>
          </a:p>
        </p:txBody>
      </p:sp>
      <p:pic>
        <p:nvPicPr>
          <p:cNvPr id="12" name="Afbeelding 11">
            <a:extLst>
              <a:ext uri="{FF2B5EF4-FFF2-40B4-BE49-F238E27FC236}">
                <a16:creationId xmlns:a16="http://schemas.microsoft.com/office/drawing/2014/main" id="{BD46BFD4-2AF4-411C-9EC8-3B0DCB9CD431}"/>
              </a:ext>
            </a:extLst>
          </p:cNvPr>
          <p:cNvPicPr>
            <a:picLocks noChangeAspect="1"/>
          </p:cNvPicPr>
          <p:nvPr/>
        </p:nvPicPr>
        <p:blipFill>
          <a:blip r:embed="rId2"/>
          <a:stretch>
            <a:fillRect/>
          </a:stretch>
        </p:blipFill>
        <p:spPr>
          <a:xfrm>
            <a:off x="10642938" y="307822"/>
            <a:ext cx="548688" cy="603556"/>
          </a:xfrm>
          <a:prstGeom prst="rect">
            <a:avLst/>
          </a:prstGeom>
        </p:spPr>
      </p:pic>
      <p:sp>
        <p:nvSpPr>
          <p:cNvPr id="16" name="Rechthoek 15">
            <a:extLst>
              <a:ext uri="{FF2B5EF4-FFF2-40B4-BE49-F238E27FC236}">
                <a16:creationId xmlns:a16="http://schemas.microsoft.com/office/drawing/2014/main" id="{2F4289A1-C5D2-4516-9B16-3819A54F7469}"/>
              </a:ext>
            </a:extLst>
          </p:cNvPr>
          <p:cNvSpPr/>
          <p:nvPr/>
        </p:nvSpPr>
        <p:spPr>
          <a:xfrm>
            <a:off x="2651153" y="3134521"/>
            <a:ext cx="2076027" cy="369332"/>
          </a:xfrm>
          <a:prstGeom prst="rect">
            <a:avLst/>
          </a:prstGeom>
          <a:noFill/>
        </p:spPr>
        <p:txBody>
          <a:bodyPr wrap="square" lIns="91440" tIns="45720" rIns="91440" bIns="45720">
            <a:spAutoFit/>
          </a:bodyPr>
          <a:lstStyle/>
          <a:p>
            <a:r>
              <a:rPr lang="nl-NL" sz="900" b="0" cap="none" spc="0" dirty="0">
                <a:ln w="0"/>
                <a:solidFill>
                  <a:schemeClr val="tx1"/>
                </a:solidFill>
                <a:effectLst>
                  <a:outerShdw blurRad="38100" dist="19050" dir="2700000" algn="tl" rotWithShape="0">
                    <a:schemeClr val="dk1">
                      <a:alpha val="40000"/>
                    </a:schemeClr>
                  </a:outerShdw>
                </a:effectLst>
              </a:rPr>
              <a:t>Klik op 	</a:t>
            </a:r>
          </a:p>
          <a:p>
            <a:r>
              <a:rPr lang="nl-NL" sz="900" dirty="0">
                <a:ln w="0"/>
                <a:effectLst>
                  <a:outerShdw blurRad="38100" dist="19050" dir="2700000" algn="tl" rotWithShape="0">
                    <a:schemeClr val="dk1">
                      <a:alpha val="40000"/>
                    </a:schemeClr>
                  </a:outerShdw>
                </a:effectLst>
              </a:rPr>
              <a:t>Ledenmodule</a:t>
            </a:r>
            <a:endParaRPr lang="nl-NL" sz="9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86778441"/>
      </p:ext>
    </p:extLst>
  </p:cSld>
  <p:clrMapOvr>
    <a:masterClrMapping/>
  </p:clrMapOvr>
  <mc:AlternateContent xmlns:mc="http://schemas.openxmlformats.org/markup-compatibility/2006" xmlns:p14="http://schemas.microsoft.com/office/powerpoint/2010/main">
    <mc:Choice Requires="p14">
      <p:transition spd="slow" p14:dur="2000" advTm="6504"/>
    </mc:Choice>
    <mc:Fallback xmlns="">
      <p:transition spd="slow" advTm="6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2"/>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8DD84C91-5C76-4E79-841E-D4321828BA77}"/>
              </a:ext>
            </a:extLst>
          </p:cNvPr>
          <p:cNvPicPr>
            <a:picLocks noChangeAspect="1"/>
          </p:cNvPicPr>
          <p:nvPr/>
        </p:nvPicPr>
        <p:blipFill>
          <a:blip r:embed="rId3"/>
          <a:stretch>
            <a:fillRect/>
          </a:stretch>
        </p:blipFill>
        <p:spPr>
          <a:xfrm>
            <a:off x="345122" y="599119"/>
            <a:ext cx="2885758" cy="5012974"/>
          </a:xfrm>
          <a:prstGeom prst="rect">
            <a:avLst/>
          </a:prstGeom>
        </p:spPr>
      </p:pic>
      <p:sp>
        <p:nvSpPr>
          <p:cNvPr id="4" name="Tekstvak 3">
            <a:extLst>
              <a:ext uri="{FF2B5EF4-FFF2-40B4-BE49-F238E27FC236}">
                <a16:creationId xmlns:a16="http://schemas.microsoft.com/office/drawing/2014/main" id="{1821112E-4164-4CDB-9BC8-4CBA4C6B0330}"/>
              </a:ext>
            </a:extLst>
          </p:cNvPr>
          <p:cNvSpPr txBox="1"/>
          <p:nvPr/>
        </p:nvSpPr>
        <p:spPr>
          <a:xfrm>
            <a:off x="3759200" y="610443"/>
            <a:ext cx="5476240" cy="5016758"/>
          </a:xfrm>
          <a:prstGeom prst="rect">
            <a:avLst/>
          </a:prstGeom>
          <a:noFill/>
        </p:spPr>
        <p:txBody>
          <a:bodyPr wrap="square" rtlCol="0">
            <a:spAutoFit/>
          </a:bodyPr>
          <a:lstStyle/>
          <a:p>
            <a:r>
              <a:rPr lang="nl-NL" sz="1600" dirty="0"/>
              <a:t>Een ‘persoonlijk lid’ van de KNBB ziet minder opties dan bijvoorbeeld een bestuurslid van een ‘vereniging/district/gewest’ van de KNBB.</a:t>
            </a:r>
          </a:p>
          <a:p>
            <a:endParaRPr lang="nl-NL" sz="1600" dirty="0"/>
          </a:p>
          <a:p>
            <a:r>
              <a:rPr lang="nl-NL" sz="1600" dirty="0"/>
              <a:t>Hiernaast is een menu te zien van een individueel lid. (dus geen bestuurder of iemand met een ‘functie’ in bijv. een commissie.</a:t>
            </a:r>
          </a:p>
          <a:p>
            <a:endParaRPr lang="nl-NL" sz="1600" dirty="0"/>
          </a:p>
          <a:p>
            <a:r>
              <a:rPr lang="nl-NL" sz="1600" dirty="0"/>
              <a:t>Hij/zij kan zelf de gegevens bijwerken, bijvoorbeeld ‘adres, postcode woonplaats’ of ‘telefoon en/of e-mailadres’. Alle leden krijgen toegang tot hun eigen gegevens. Ook verenigingsleden.</a:t>
            </a:r>
          </a:p>
          <a:p>
            <a:endParaRPr lang="nl-NL" sz="1600" dirty="0"/>
          </a:p>
          <a:p>
            <a:r>
              <a:rPr lang="nl-NL" sz="1600" dirty="0"/>
              <a:t>Een geboortedatum, achternaam of geslacht kan na aanmelding niet meer worden gewijzigd. Dit is alleen door het bondsbureau aan te passen.</a:t>
            </a:r>
          </a:p>
          <a:p>
            <a:br>
              <a:rPr lang="nl-NL" sz="1600" dirty="0"/>
            </a:br>
            <a:r>
              <a:rPr lang="nl-NL" sz="1600" dirty="0"/>
              <a:t>Mochten er in de toekomst inschrijvingen zijn gedaan voor evenementen dan staan deze er ook op. Hierover later meer.</a:t>
            </a:r>
          </a:p>
        </p:txBody>
      </p:sp>
      <p:sp>
        <p:nvSpPr>
          <p:cNvPr id="5" name="Rechthoek: afgeronde hoeken 4">
            <a:extLst>
              <a:ext uri="{FF2B5EF4-FFF2-40B4-BE49-F238E27FC236}">
                <a16:creationId xmlns:a16="http://schemas.microsoft.com/office/drawing/2014/main" id="{7E97EB38-208F-4906-8C95-CABFF3A1199C}"/>
              </a:ext>
            </a:extLst>
          </p:cNvPr>
          <p:cNvSpPr/>
          <p:nvPr/>
        </p:nvSpPr>
        <p:spPr>
          <a:xfrm>
            <a:off x="426720" y="2946400"/>
            <a:ext cx="252984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nl-NL" sz="1000" dirty="0"/>
              <a:t>Hier staat uw naam</a:t>
            </a:r>
          </a:p>
          <a:p>
            <a:pPr algn="ctr"/>
            <a:endParaRPr lang="nl-NL" sz="1000" dirty="0"/>
          </a:p>
        </p:txBody>
      </p:sp>
    </p:spTree>
    <p:extLst>
      <p:ext uri="{BB962C8B-B14F-4D97-AF65-F5344CB8AC3E}">
        <p14:creationId xmlns:p14="http://schemas.microsoft.com/office/powerpoint/2010/main" val="1371038409"/>
      </p:ext>
    </p:extLst>
  </p:cSld>
  <p:clrMapOvr>
    <a:masterClrMapping/>
  </p:clrMapOvr>
  <mc:AlternateContent xmlns:mc="http://schemas.openxmlformats.org/markup-compatibility/2006" xmlns:p14="http://schemas.microsoft.com/office/powerpoint/2010/main">
    <mc:Choice Requires="p14">
      <p:transition spd="slow" p14:dur="2000" advTm="11436"/>
    </mc:Choice>
    <mc:Fallback xmlns="">
      <p:transition spd="slow" advTm="1143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2"/>
          <a:stretch>
            <a:fillRect/>
          </a:stretch>
        </p:blipFill>
        <p:spPr>
          <a:xfrm>
            <a:off x="10490538" y="190257"/>
            <a:ext cx="548688" cy="603556"/>
          </a:xfrm>
          <a:prstGeom prst="rect">
            <a:avLst/>
          </a:prstGeom>
        </p:spPr>
      </p:pic>
      <p:sp>
        <p:nvSpPr>
          <p:cNvPr id="3" name="Rechthoek 2">
            <a:extLst>
              <a:ext uri="{FF2B5EF4-FFF2-40B4-BE49-F238E27FC236}">
                <a16:creationId xmlns:a16="http://schemas.microsoft.com/office/drawing/2014/main" id="{F1DF7D50-760F-49A3-BCB2-D2E800F0EE77}"/>
              </a:ext>
            </a:extLst>
          </p:cNvPr>
          <p:cNvSpPr/>
          <p:nvPr/>
        </p:nvSpPr>
        <p:spPr>
          <a:xfrm>
            <a:off x="229655" y="492034"/>
            <a:ext cx="11769305" cy="4462760"/>
          </a:xfrm>
          <a:prstGeom prst="rect">
            <a:avLst/>
          </a:prstGeom>
          <a:noFill/>
        </p:spPr>
        <p:txBody>
          <a:bodyPr wrap="square" lIns="91440" tIns="45720" rIns="91440" bIns="45720">
            <a:spAutoFit/>
          </a:bodyPr>
          <a:lstStyle/>
          <a:p>
            <a:pPr algn="ctr"/>
            <a:r>
              <a:rPr lang="nl-NL" sz="3200" b="0" cap="none" spc="0" dirty="0">
                <a:ln w="0"/>
                <a:solidFill>
                  <a:schemeClr val="tx1"/>
                </a:solidFill>
                <a:effectLst>
                  <a:outerShdw blurRad="38100" dist="19050" dir="2700000" algn="tl" rotWithShape="0">
                    <a:schemeClr val="dk1">
                      <a:alpha val="40000"/>
                    </a:schemeClr>
                  </a:outerShdw>
                </a:effectLst>
              </a:rPr>
              <a:t>Enkele tips voordat u begint:</a:t>
            </a:r>
          </a:p>
          <a:p>
            <a:pPr algn="ctr"/>
            <a:endParaRPr lang="nl-NL" sz="1200" dirty="0">
              <a:ln w="0"/>
              <a:effectLst>
                <a:outerShdw blurRad="38100" dist="19050" dir="2700000" algn="tl" rotWithShape="0">
                  <a:schemeClr val="dk1">
                    <a:alpha val="40000"/>
                  </a:schemeClr>
                </a:outerShdw>
              </a:effectLst>
            </a:endParaRPr>
          </a:p>
          <a:p>
            <a:r>
              <a:rPr lang="nl-NL" sz="1400" b="0" cap="none" spc="0" dirty="0">
                <a:ln w="0"/>
                <a:solidFill>
                  <a:schemeClr val="tx1"/>
                </a:solidFill>
                <a:effectLst>
                  <a:outerShdw blurRad="38100" dist="19050" dir="2700000" algn="tl" rotWithShape="0">
                    <a:schemeClr val="dk1">
                      <a:alpha val="40000"/>
                    </a:schemeClr>
                  </a:outerShdw>
                </a:effectLst>
              </a:rPr>
              <a:t>Het scherm bevat belangrijke informatie over waar u zich bevindt.</a:t>
            </a:r>
            <a:endParaRPr lang="nl-NL" sz="1400" dirty="0">
              <a:ln w="0"/>
              <a:effectLst>
                <a:outerShdw blurRad="38100" dist="19050" dir="2700000" algn="tl" rotWithShape="0">
                  <a:schemeClr val="dk1">
                    <a:alpha val="40000"/>
                  </a:schemeClr>
                </a:outerShdw>
              </a:effectLst>
            </a:endParaRPr>
          </a:p>
          <a:p>
            <a:endParaRPr lang="nl-NL" sz="3200" b="0" cap="none" spc="0" dirty="0">
              <a:ln w="0"/>
              <a:solidFill>
                <a:schemeClr val="tx1"/>
              </a:solidFill>
              <a:effectLst>
                <a:outerShdw blurRad="38100" dist="19050" dir="2700000" algn="tl" rotWithShape="0">
                  <a:schemeClr val="dk1">
                    <a:alpha val="40000"/>
                  </a:schemeClr>
                </a:outerShdw>
              </a:effectLst>
            </a:endParaRPr>
          </a:p>
          <a:p>
            <a:pPr algn="r"/>
            <a:r>
              <a:rPr lang="nl-NL" sz="1400" dirty="0">
                <a:ln w="0"/>
                <a:effectLst>
                  <a:outerShdw blurRad="38100" dist="19050" dir="2700000" algn="tl" rotWithShape="0">
                    <a:schemeClr val="dk1">
                      <a:alpha val="40000"/>
                    </a:schemeClr>
                  </a:outerShdw>
                </a:effectLst>
              </a:rPr>
              <a:t>Zo ziet u hier dat u in het ‘Home’ scherm bent</a:t>
            </a:r>
          </a:p>
          <a:p>
            <a:pPr algn="ctr"/>
            <a:endParaRPr lang="nl-NL" sz="2000" b="0" cap="none" spc="0" dirty="0">
              <a:ln w="0"/>
              <a:solidFill>
                <a:schemeClr val="tx1"/>
              </a:solidFill>
              <a:effectLst>
                <a:outerShdw blurRad="38100" dist="19050" dir="2700000" algn="tl" rotWithShape="0">
                  <a:schemeClr val="dk1">
                    <a:alpha val="40000"/>
                  </a:schemeClr>
                </a:outerShdw>
              </a:effectLst>
            </a:endParaRPr>
          </a:p>
          <a:p>
            <a:pPr algn="ctr"/>
            <a:endParaRPr lang="nl-NL" sz="2000" dirty="0">
              <a:ln w="0"/>
              <a:effectLst>
                <a:outerShdw blurRad="38100" dist="19050" dir="2700000" algn="tl" rotWithShape="0">
                  <a:schemeClr val="dk1">
                    <a:alpha val="40000"/>
                  </a:schemeClr>
                </a:outerShdw>
              </a:effectLst>
            </a:endParaRPr>
          </a:p>
          <a:p>
            <a:pPr algn="ctr"/>
            <a:endParaRPr lang="nl-NL" sz="2000" b="0" cap="none" spc="0" dirty="0">
              <a:ln w="0"/>
              <a:solidFill>
                <a:schemeClr val="tx1"/>
              </a:solidFill>
              <a:effectLst>
                <a:outerShdw blurRad="38100" dist="19050" dir="2700000" algn="tl" rotWithShape="0">
                  <a:schemeClr val="dk1">
                    <a:alpha val="40000"/>
                  </a:schemeClr>
                </a:outerShdw>
              </a:effectLst>
            </a:endParaRPr>
          </a:p>
          <a:p>
            <a:pPr algn="ctr"/>
            <a:endParaRPr lang="nl-NL" sz="2000" dirty="0">
              <a:ln w="0"/>
              <a:effectLst>
                <a:outerShdw blurRad="38100" dist="19050" dir="2700000" algn="tl" rotWithShape="0">
                  <a:schemeClr val="dk1">
                    <a:alpha val="40000"/>
                  </a:schemeClr>
                </a:outerShdw>
              </a:effectLst>
            </a:endParaRPr>
          </a:p>
          <a:p>
            <a:pPr algn="ctr"/>
            <a:endParaRPr lang="nl-NL" sz="2000" b="0" cap="none" spc="0" dirty="0">
              <a:ln w="0"/>
              <a:solidFill>
                <a:schemeClr val="tx1"/>
              </a:solidFill>
              <a:effectLst>
                <a:outerShdw blurRad="38100" dist="19050" dir="2700000" algn="tl" rotWithShape="0">
                  <a:schemeClr val="dk1">
                    <a:alpha val="40000"/>
                  </a:schemeClr>
                </a:outerShdw>
              </a:effectLst>
            </a:endParaRPr>
          </a:p>
          <a:p>
            <a:pPr algn="ctr"/>
            <a:endParaRPr lang="nl-NL" sz="2000" dirty="0">
              <a:ln w="0"/>
              <a:effectLst>
                <a:outerShdw blurRad="38100" dist="19050" dir="2700000" algn="tl" rotWithShape="0">
                  <a:schemeClr val="dk1">
                    <a:alpha val="40000"/>
                  </a:schemeClr>
                </a:outerShdw>
              </a:effectLst>
            </a:endParaRPr>
          </a:p>
          <a:p>
            <a:pPr algn="ctr"/>
            <a:endParaRPr lang="nl-NL" sz="2000" b="0" cap="none" spc="0" dirty="0">
              <a:ln w="0"/>
              <a:solidFill>
                <a:schemeClr val="tx1"/>
              </a:solidFill>
              <a:effectLst>
                <a:outerShdw blurRad="38100" dist="19050" dir="2700000" algn="tl" rotWithShape="0">
                  <a:schemeClr val="dk1">
                    <a:alpha val="40000"/>
                  </a:schemeClr>
                </a:outerShdw>
              </a:effectLst>
            </a:endParaRPr>
          </a:p>
          <a:p>
            <a:pPr algn="ctr"/>
            <a:endParaRPr lang="nl-NL" sz="2000" dirty="0">
              <a:ln w="0"/>
              <a:effectLst>
                <a:outerShdw blurRad="38100" dist="19050" dir="2700000" algn="tl" rotWithShape="0">
                  <a:schemeClr val="dk1">
                    <a:alpha val="40000"/>
                  </a:schemeClr>
                </a:outerShdw>
              </a:effectLst>
            </a:endParaRPr>
          </a:p>
          <a:p>
            <a:pPr algn="r"/>
            <a:r>
              <a:rPr lang="nl-NL" sz="2000" b="0" cap="none" spc="0" dirty="0">
                <a:ln w="0"/>
                <a:solidFill>
                  <a:schemeClr val="tx1"/>
                </a:solidFill>
                <a:effectLst>
                  <a:outerShdw blurRad="38100" dist="19050" dir="2700000" algn="tl" rotWithShape="0">
                    <a:schemeClr val="dk1">
                      <a:alpha val="40000"/>
                    </a:schemeClr>
                  </a:outerShdw>
                </a:effectLst>
              </a:rPr>
              <a:t>									</a:t>
            </a:r>
            <a:r>
              <a:rPr lang="nl-NL" sz="1400" b="0" cap="none" spc="0" dirty="0">
                <a:ln w="0"/>
                <a:solidFill>
                  <a:schemeClr val="tx1"/>
                </a:solidFill>
                <a:effectLst>
                  <a:outerShdw blurRad="38100" dist="19050" dir="2700000" algn="tl" rotWithShape="0">
                    <a:schemeClr val="dk1">
                      <a:alpha val="40000"/>
                    </a:schemeClr>
                  </a:outerShdw>
                </a:effectLst>
              </a:rPr>
              <a:t>En hier </a:t>
            </a:r>
            <a:r>
              <a:rPr lang="nl-NL" sz="1400" dirty="0">
                <a:ln w="0"/>
                <a:effectLst>
                  <a:outerShdw blurRad="38100" dist="19050" dir="2700000" algn="tl" rotWithShape="0">
                    <a:schemeClr val="dk1">
                      <a:alpha val="40000"/>
                    </a:schemeClr>
                  </a:outerShdw>
                </a:effectLst>
              </a:rPr>
              <a:t>dat </a:t>
            </a:r>
            <a:r>
              <a:rPr lang="nl-NL" sz="1400" b="0" cap="none" spc="0" dirty="0">
                <a:ln w="0"/>
                <a:solidFill>
                  <a:schemeClr val="tx1"/>
                </a:solidFill>
                <a:effectLst>
                  <a:outerShdw blurRad="38100" dist="19050" dir="2700000" algn="tl" rotWithShape="0">
                    <a:schemeClr val="dk1">
                      <a:alpha val="40000"/>
                    </a:schemeClr>
                  </a:outerShdw>
                </a:effectLst>
              </a:rPr>
              <a:t>u in menu ‘gegevens bijwerken’ bent.</a:t>
            </a:r>
          </a:p>
        </p:txBody>
      </p:sp>
      <p:pic>
        <p:nvPicPr>
          <p:cNvPr id="4" name="Afbeelding 3">
            <a:extLst>
              <a:ext uri="{FF2B5EF4-FFF2-40B4-BE49-F238E27FC236}">
                <a16:creationId xmlns:a16="http://schemas.microsoft.com/office/drawing/2014/main" id="{1CEF77DF-2745-4317-9222-1E8F1BBE5507}"/>
              </a:ext>
            </a:extLst>
          </p:cNvPr>
          <p:cNvPicPr>
            <a:picLocks noChangeAspect="1"/>
          </p:cNvPicPr>
          <p:nvPr/>
        </p:nvPicPr>
        <p:blipFill>
          <a:blip r:embed="rId3"/>
          <a:stretch>
            <a:fillRect/>
          </a:stretch>
        </p:blipFill>
        <p:spPr>
          <a:xfrm>
            <a:off x="285751" y="1720404"/>
            <a:ext cx="7400925" cy="1533525"/>
          </a:xfrm>
          <a:prstGeom prst="rect">
            <a:avLst/>
          </a:prstGeom>
        </p:spPr>
      </p:pic>
      <p:pic>
        <p:nvPicPr>
          <p:cNvPr id="5" name="Afbeelding 4">
            <a:extLst>
              <a:ext uri="{FF2B5EF4-FFF2-40B4-BE49-F238E27FC236}">
                <a16:creationId xmlns:a16="http://schemas.microsoft.com/office/drawing/2014/main" id="{0CE0324F-9DF3-4E15-BC64-7950135836D5}"/>
              </a:ext>
            </a:extLst>
          </p:cNvPr>
          <p:cNvPicPr>
            <a:picLocks noChangeAspect="1"/>
          </p:cNvPicPr>
          <p:nvPr/>
        </p:nvPicPr>
        <p:blipFill>
          <a:blip r:embed="rId4"/>
          <a:stretch>
            <a:fillRect/>
          </a:stretch>
        </p:blipFill>
        <p:spPr>
          <a:xfrm>
            <a:off x="285751" y="3820160"/>
            <a:ext cx="6338511" cy="1845087"/>
          </a:xfrm>
          <a:prstGeom prst="rect">
            <a:avLst/>
          </a:prstGeom>
        </p:spPr>
      </p:pic>
    </p:spTree>
    <p:extLst>
      <p:ext uri="{BB962C8B-B14F-4D97-AF65-F5344CB8AC3E}">
        <p14:creationId xmlns:p14="http://schemas.microsoft.com/office/powerpoint/2010/main" val="628252143"/>
      </p:ext>
    </p:extLst>
  </p:cSld>
  <p:clrMapOvr>
    <a:masterClrMapping/>
  </p:clrMapOvr>
  <mc:AlternateContent xmlns:mc="http://schemas.openxmlformats.org/markup-compatibility/2006" xmlns:p14="http://schemas.microsoft.com/office/powerpoint/2010/main">
    <mc:Choice Requires="p14">
      <p:transition spd="slow" p14:dur="2000" advTm="8743"/>
    </mc:Choice>
    <mc:Fallback xmlns="">
      <p:transition spd="slow" advTm="874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2"/>
          <a:stretch>
            <a:fillRect/>
          </a:stretch>
        </p:blipFill>
        <p:spPr>
          <a:xfrm>
            <a:off x="10490538" y="190257"/>
            <a:ext cx="548688" cy="603556"/>
          </a:xfrm>
          <a:prstGeom prst="rect">
            <a:avLst/>
          </a:prstGeom>
        </p:spPr>
      </p:pic>
      <p:pic>
        <p:nvPicPr>
          <p:cNvPr id="5" name="Afbeelding 4">
            <a:extLst>
              <a:ext uri="{FF2B5EF4-FFF2-40B4-BE49-F238E27FC236}">
                <a16:creationId xmlns:a16="http://schemas.microsoft.com/office/drawing/2014/main" id="{B489494C-124E-4B3B-8BB8-A00F05326107}"/>
              </a:ext>
            </a:extLst>
          </p:cNvPr>
          <p:cNvPicPr>
            <a:picLocks noChangeAspect="1"/>
          </p:cNvPicPr>
          <p:nvPr/>
        </p:nvPicPr>
        <p:blipFill>
          <a:blip r:embed="rId3"/>
          <a:stretch>
            <a:fillRect/>
          </a:stretch>
        </p:blipFill>
        <p:spPr>
          <a:xfrm>
            <a:off x="673102" y="988462"/>
            <a:ext cx="4905375" cy="1419225"/>
          </a:xfrm>
          <a:prstGeom prst="rect">
            <a:avLst/>
          </a:prstGeom>
        </p:spPr>
      </p:pic>
      <p:pic>
        <p:nvPicPr>
          <p:cNvPr id="4" name="Afbeelding 3">
            <a:extLst>
              <a:ext uri="{FF2B5EF4-FFF2-40B4-BE49-F238E27FC236}">
                <a16:creationId xmlns:a16="http://schemas.microsoft.com/office/drawing/2014/main" id="{41C26FF0-976D-4874-8602-B3C9AB6B6DAB}"/>
              </a:ext>
            </a:extLst>
          </p:cNvPr>
          <p:cNvPicPr>
            <a:picLocks noChangeAspect="1"/>
          </p:cNvPicPr>
          <p:nvPr/>
        </p:nvPicPr>
        <p:blipFill>
          <a:blip r:embed="rId4"/>
          <a:stretch>
            <a:fillRect/>
          </a:stretch>
        </p:blipFill>
        <p:spPr>
          <a:xfrm>
            <a:off x="2994977" y="2527861"/>
            <a:ext cx="4638675" cy="1171575"/>
          </a:xfrm>
          <a:prstGeom prst="rect">
            <a:avLst/>
          </a:prstGeom>
        </p:spPr>
      </p:pic>
      <p:pic>
        <p:nvPicPr>
          <p:cNvPr id="3" name="Afbeelding 2">
            <a:extLst>
              <a:ext uri="{FF2B5EF4-FFF2-40B4-BE49-F238E27FC236}">
                <a16:creationId xmlns:a16="http://schemas.microsoft.com/office/drawing/2014/main" id="{47D697DF-111B-4602-909A-A0E379EF2383}"/>
              </a:ext>
            </a:extLst>
          </p:cNvPr>
          <p:cNvPicPr>
            <a:picLocks noChangeAspect="1"/>
          </p:cNvPicPr>
          <p:nvPr/>
        </p:nvPicPr>
        <p:blipFill>
          <a:blip r:embed="rId5"/>
          <a:stretch>
            <a:fillRect/>
          </a:stretch>
        </p:blipFill>
        <p:spPr>
          <a:xfrm>
            <a:off x="4576127" y="3826828"/>
            <a:ext cx="4895850" cy="895350"/>
          </a:xfrm>
          <a:prstGeom prst="rect">
            <a:avLst/>
          </a:prstGeom>
        </p:spPr>
      </p:pic>
      <p:sp>
        <p:nvSpPr>
          <p:cNvPr id="10" name="Rechthoek 9">
            <a:extLst>
              <a:ext uri="{FF2B5EF4-FFF2-40B4-BE49-F238E27FC236}">
                <a16:creationId xmlns:a16="http://schemas.microsoft.com/office/drawing/2014/main" id="{4908EA6D-0331-482D-B658-113D8713FA82}"/>
              </a:ext>
            </a:extLst>
          </p:cNvPr>
          <p:cNvSpPr/>
          <p:nvPr/>
        </p:nvSpPr>
        <p:spPr>
          <a:xfrm>
            <a:off x="673102" y="4971534"/>
            <a:ext cx="10366124" cy="1200329"/>
          </a:xfrm>
          <a:prstGeom prst="rect">
            <a:avLst/>
          </a:prstGeom>
        </p:spPr>
        <p:txBody>
          <a:bodyPr wrap="square">
            <a:spAutoFit/>
          </a:bodyPr>
          <a:lstStyle/>
          <a:p>
            <a:pPr algn="ctr"/>
            <a:r>
              <a:rPr lang="nl-NL" dirty="0">
                <a:ln w="0"/>
                <a:effectLst>
                  <a:outerShdw blurRad="38100" dist="19050" dir="2700000" algn="tl" rotWithShape="0">
                    <a:schemeClr val="dk1">
                      <a:alpha val="40000"/>
                    </a:schemeClr>
                  </a:outerShdw>
                </a:effectLst>
              </a:rPr>
              <a:t>U kunt ook zien waar u bent gebleven, dit noemen we het  </a:t>
            </a:r>
          </a:p>
          <a:p>
            <a:pPr algn="ctr"/>
            <a:r>
              <a:rPr lang="nl-NL" b="1" dirty="0" err="1">
                <a:ln w="0"/>
                <a:effectLst>
                  <a:outerShdw blurRad="38100" dist="19050" dir="2700000" algn="tl" rotWithShape="0">
                    <a:schemeClr val="dk1">
                      <a:alpha val="40000"/>
                    </a:schemeClr>
                  </a:outerShdw>
                </a:effectLst>
              </a:rPr>
              <a:t>Kruimelpad</a:t>
            </a:r>
            <a:endParaRPr lang="nl-NL" b="1" dirty="0">
              <a:ln w="0"/>
              <a:effectLst>
                <a:outerShdw blurRad="38100" dist="19050" dir="2700000" algn="tl" rotWithShape="0">
                  <a:schemeClr val="dk1">
                    <a:alpha val="40000"/>
                  </a:schemeClr>
                </a:outerShdw>
              </a:effectLst>
            </a:endParaRPr>
          </a:p>
          <a:p>
            <a:pPr algn="ctr"/>
            <a:r>
              <a:rPr lang="nl-NL" dirty="0">
                <a:ln w="0"/>
                <a:effectLst>
                  <a:outerShdw blurRad="38100" dist="19050" dir="2700000" algn="tl" rotWithShape="0">
                    <a:schemeClr val="dk1">
                      <a:alpha val="40000"/>
                    </a:schemeClr>
                  </a:outerShdw>
                </a:effectLst>
              </a:rPr>
              <a:t>zodat we, net als “Klein Duimpje”, de weg terug kunnen vinden door op ‘Terug’ of op een ‘voorgaand pad’ te klikken .</a:t>
            </a:r>
          </a:p>
        </p:txBody>
      </p:sp>
    </p:spTree>
    <p:extLst>
      <p:ext uri="{BB962C8B-B14F-4D97-AF65-F5344CB8AC3E}">
        <p14:creationId xmlns:p14="http://schemas.microsoft.com/office/powerpoint/2010/main" val="2023584440"/>
      </p:ext>
    </p:extLst>
  </p:cSld>
  <p:clrMapOvr>
    <a:masterClrMapping/>
  </p:clrMapOvr>
  <mc:AlternateContent xmlns:mc="http://schemas.openxmlformats.org/markup-compatibility/2006" xmlns:p14="http://schemas.microsoft.com/office/powerpoint/2010/main">
    <mc:Choice Requires="p14">
      <p:transition spd="slow" p14:dur="2000" advTm="10714"/>
    </mc:Choice>
    <mc:Fallback xmlns="">
      <p:transition spd="slow" advTm="1071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C236703-4B3C-4449-BF7D-D34D9A432861}"/>
              </a:ext>
            </a:extLst>
          </p:cNvPr>
          <p:cNvSpPr txBox="1"/>
          <p:nvPr/>
        </p:nvSpPr>
        <p:spPr>
          <a:xfrm>
            <a:off x="1097280" y="1114697"/>
            <a:ext cx="7132319" cy="4462760"/>
          </a:xfrm>
          <a:prstGeom prst="rect">
            <a:avLst/>
          </a:prstGeom>
          <a:noFill/>
        </p:spPr>
        <p:txBody>
          <a:bodyPr wrap="square" rtlCol="0">
            <a:spAutoFit/>
          </a:bodyPr>
          <a:lstStyle/>
          <a:p>
            <a:r>
              <a:rPr lang="nl-NL" sz="2400" dirty="0"/>
              <a:t>Handleiding voor leden</a:t>
            </a:r>
          </a:p>
          <a:p>
            <a:endParaRPr lang="nl-NL" sz="2000" dirty="0"/>
          </a:p>
          <a:p>
            <a:r>
              <a:rPr lang="nl-NL" sz="2000" dirty="0"/>
              <a:t>De schermen die getoond zijn in deze handleiding kunnen afwijken van de ‘live’ omgeving. </a:t>
            </a:r>
          </a:p>
          <a:p>
            <a:endParaRPr lang="nl-NL" sz="2000" dirty="0"/>
          </a:p>
          <a:p>
            <a:r>
              <a:rPr lang="nl-NL" sz="2000" dirty="0"/>
              <a:t>Het systeem zal in de loop van de tijd meer mogelijkheden krijgen. In eerste instantie zult u derhalve mogelijk minder zien dan in deze handleiding opgenomen is. Op de laatste pagina zal te lezen zijn wat in de toekomst mogelijk wordt.</a:t>
            </a:r>
          </a:p>
          <a:p>
            <a:endParaRPr lang="nl-NL" sz="2000" dirty="0"/>
          </a:p>
          <a:p>
            <a:endParaRPr lang="nl-NL" sz="2000" dirty="0"/>
          </a:p>
          <a:p>
            <a:r>
              <a:rPr lang="nl-NL" sz="2000" dirty="0">
                <a:solidFill>
                  <a:schemeClr val="bg1"/>
                </a:solidFill>
              </a:rPr>
              <a:t>Alle gegevens in deze handleiding zijn geanonimiseerd conform AVG regels.</a:t>
            </a:r>
          </a:p>
        </p:txBody>
      </p:sp>
      <p:pic>
        <p:nvPicPr>
          <p:cNvPr id="3" name="Afbeelding 2">
            <a:extLst>
              <a:ext uri="{FF2B5EF4-FFF2-40B4-BE49-F238E27FC236}">
                <a16:creationId xmlns:a16="http://schemas.microsoft.com/office/drawing/2014/main" id="{8EF6B829-A716-420A-B4AB-0ADCF81BD8E9}"/>
              </a:ext>
            </a:extLst>
          </p:cNvPr>
          <p:cNvPicPr>
            <a:picLocks noChangeAspect="1"/>
          </p:cNvPicPr>
          <p:nvPr/>
        </p:nvPicPr>
        <p:blipFill>
          <a:blip r:embed="rId3"/>
          <a:stretch>
            <a:fillRect/>
          </a:stretch>
        </p:blipFill>
        <p:spPr>
          <a:xfrm>
            <a:off x="10505906" y="155423"/>
            <a:ext cx="548688" cy="603556"/>
          </a:xfrm>
          <a:prstGeom prst="rect">
            <a:avLst/>
          </a:prstGeom>
        </p:spPr>
      </p:pic>
    </p:spTree>
    <p:extLst>
      <p:ext uri="{BB962C8B-B14F-4D97-AF65-F5344CB8AC3E}">
        <p14:creationId xmlns:p14="http://schemas.microsoft.com/office/powerpoint/2010/main" val="1243242452"/>
      </p:ext>
    </p:extLst>
  </p:cSld>
  <p:clrMapOvr>
    <a:masterClrMapping/>
  </p:clrMapOvr>
  <mc:AlternateContent xmlns:mc="http://schemas.openxmlformats.org/markup-compatibility/2006" xmlns:p14="http://schemas.microsoft.com/office/powerpoint/2010/main">
    <mc:Choice Requires="p14">
      <p:transition spd="slow" p14:dur="2000" advTm="15743"/>
    </mc:Choice>
    <mc:Fallback xmlns="">
      <p:transition spd="slow" advTm="1574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09F81A9-8714-424A-BADB-18D2F56053D5}"/>
              </a:ext>
            </a:extLst>
          </p:cNvPr>
          <p:cNvPicPr>
            <a:picLocks noChangeAspect="1"/>
          </p:cNvPicPr>
          <p:nvPr/>
        </p:nvPicPr>
        <p:blipFill>
          <a:blip r:embed="rId2"/>
          <a:stretch>
            <a:fillRect/>
          </a:stretch>
        </p:blipFill>
        <p:spPr>
          <a:xfrm>
            <a:off x="1005205" y="1040130"/>
            <a:ext cx="1971675" cy="4381500"/>
          </a:xfrm>
          <a:prstGeom prst="rect">
            <a:avLst/>
          </a:prstGeom>
        </p:spPr>
      </p:pic>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sp>
        <p:nvSpPr>
          <p:cNvPr id="4" name="Rechthoek 3">
            <a:extLst>
              <a:ext uri="{FF2B5EF4-FFF2-40B4-BE49-F238E27FC236}">
                <a16:creationId xmlns:a16="http://schemas.microsoft.com/office/drawing/2014/main" id="{5A99C360-06C7-4552-AA51-81E8AE61B931}"/>
              </a:ext>
            </a:extLst>
          </p:cNvPr>
          <p:cNvSpPr/>
          <p:nvPr/>
        </p:nvSpPr>
        <p:spPr>
          <a:xfrm>
            <a:off x="1072604" y="2751909"/>
            <a:ext cx="1688013" cy="174171"/>
          </a:xfrm>
          <a:prstGeom prst="rect">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p>
            <a:r>
              <a:rPr lang="nl-NL" sz="900" dirty="0">
                <a:solidFill>
                  <a:schemeClr val="tx1">
                    <a:lumMod val="65000"/>
                  </a:schemeClr>
                </a:solidFill>
              </a:rPr>
              <a:t>Hier staat uw naam</a:t>
            </a:r>
          </a:p>
        </p:txBody>
      </p:sp>
      <p:sp>
        <p:nvSpPr>
          <p:cNvPr id="6" name="Tekstvak 5">
            <a:extLst>
              <a:ext uri="{FF2B5EF4-FFF2-40B4-BE49-F238E27FC236}">
                <a16:creationId xmlns:a16="http://schemas.microsoft.com/office/drawing/2014/main" id="{5B8D725B-FA98-4CE4-826E-8371EE172D20}"/>
              </a:ext>
            </a:extLst>
          </p:cNvPr>
          <p:cNvSpPr txBox="1"/>
          <p:nvPr/>
        </p:nvSpPr>
        <p:spPr>
          <a:xfrm>
            <a:off x="3738880" y="1114425"/>
            <a:ext cx="5476240" cy="5170646"/>
          </a:xfrm>
          <a:prstGeom prst="rect">
            <a:avLst/>
          </a:prstGeom>
          <a:noFill/>
        </p:spPr>
        <p:txBody>
          <a:bodyPr wrap="square" rtlCol="0">
            <a:spAutoFit/>
          </a:bodyPr>
          <a:lstStyle/>
          <a:p>
            <a:r>
              <a:rPr lang="nl-NL" sz="2000" dirty="0"/>
              <a:t>Een bestuurslid van een ‘vereniging/district/gewest/sectie’ van de KNBB.</a:t>
            </a:r>
          </a:p>
          <a:p>
            <a:endParaRPr lang="nl-NL" dirty="0"/>
          </a:p>
          <a:p>
            <a:r>
              <a:rPr lang="nl-NL" dirty="0"/>
              <a:t>Hiernaast is een menu te zien van een bestuurder of iemand met een ‘functie’ in bijv. een commissie.</a:t>
            </a:r>
          </a:p>
          <a:p>
            <a:endParaRPr lang="nl-NL" dirty="0"/>
          </a:p>
          <a:p>
            <a:r>
              <a:rPr lang="nl-NL" dirty="0"/>
              <a:t>Onder Mijn organisaties is een menu te vinden voor de ‘bestuurslaag’ waar men een functie heeft.</a:t>
            </a:r>
          </a:p>
          <a:p>
            <a:endParaRPr lang="nl-NL" dirty="0"/>
          </a:p>
          <a:p>
            <a:r>
              <a:rPr lang="nl-NL" dirty="0"/>
              <a:t>Heeft u een functie bij een vereniging of andere organisatie kies dan een andere handleiding.</a:t>
            </a:r>
          </a:p>
          <a:p>
            <a:endParaRPr lang="nl-NL" dirty="0"/>
          </a:p>
          <a:p>
            <a:endParaRPr lang="nl-NL" dirty="0"/>
          </a:p>
          <a:p>
            <a:endParaRPr lang="nl-NL" dirty="0"/>
          </a:p>
        </p:txBody>
      </p:sp>
    </p:spTree>
    <p:extLst>
      <p:ext uri="{BB962C8B-B14F-4D97-AF65-F5344CB8AC3E}">
        <p14:creationId xmlns:p14="http://schemas.microsoft.com/office/powerpoint/2010/main" val="4133777965"/>
      </p:ext>
    </p:extLst>
  </p:cSld>
  <p:clrMapOvr>
    <a:masterClrMapping/>
  </p:clrMapOvr>
  <mc:AlternateContent xmlns:mc="http://schemas.openxmlformats.org/markup-compatibility/2006" xmlns:p14="http://schemas.microsoft.com/office/powerpoint/2010/main">
    <mc:Choice Requires="p14">
      <p:transition spd="slow" p14:dur="2000" advTm="11124"/>
    </mc:Choice>
    <mc:Fallback xmlns="">
      <p:transition spd="slow" advTm="1112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BDC9747-DBA9-451E-BEF3-43E0FBB9C66B}"/>
              </a:ext>
            </a:extLst>
          </p:cNvPr>
          <p:cNvPicPr>
            <a:picLocks noChangeAspect="1"/>
          </p:cNvPicPr>
          <p:nvPr/>
        </p:nvPicPr>
        <p:blipFill>
          <a:blip r:embed="rId2"/>
          <a:stretch>
            <a:fillRect/>
          </a:stretch>
        </p:blipFill>
        <p:spPr>
          <a:xfrm>
            <a:off x="10490538" y="155422"/>
            <a:ext cx="548688" cy="603556"/>
          </a:xfrm>
          <a:prstGeom prst="rect">
            <a:avLst/>
          </a:prstGeom>
        </p:spPr>
      </p:pic>
      <p:sp>
        <p:nvSpPr>
          <p:cNvPr id="5" name="Rechthoek 4">
            <a:extLst>
              <a:ext uri="{FF2B5EF4-FFF2-40B4-BE49-F238E27FC236}">
                <a16:creationId xmlns:a16="http://schemas.microsoft.com/office/drawing/2014/main" id="{65869143-83CA-4C65-9ADA-E5556334B906}"/>
              </a:ext>
            </a:extLst>
          </p:cNvPr>
          <p:cNvSpPr/>
          <p:nvPr/>
        </p:nvSpPr>
        <p:spPr>
          <a:xfrm>
            <a:off x="893185" y="758978"/>
            <a:ext cx="10039928" cy="6524863"/>
          </a:xfrm>
          <a:prstGeom prst="rect">
            <a:avLst/>
          </a:prstGeom>
          <a:noFill/>
        </p:spPr>
        <p:txBody>
          <a:bodyPr wrap="none" lIns="91440" tIns="45720" rIns="91440" bIns="45720">
            <a:spAutoFit/>
          </a:bodyPr>
          <a:lstStyle/>
          <a:p>
            <a:pPr algn="ctr"/>
            <a:r>
              <a:rPr lang="nl-NL" sz="2800" b="0" cap="none" spc="0" dirty="0">
                <a:ln w="0"/>
                <a:solidFill>
                  <a:schemeClr val="tx1"/>
                </a:solidFill>
                <a:effectLst>
                  <a:outerShdw blurRad="38100" dist="19050" dir="2700000" algn="tl" rotWithShape="0">
                    <a:schemeClr val="dk1">
                      <a:alpha val="40000"/>
                    </a:schemeClr>
                  </a:outerShdw>
                </a:effectLst>
              </a:rPr>
              <a:t>Toekomstige mogelijkheden:</a:t>
            </a:r>
          </a:p>
          <a:p>
            <a:pPr algn="ctr"/>
            <a:endParaRPr lang="nl-NL" sz="3200" dirty="0">
              <a:ln w="0"/>
              <a:effectLst>
                <a:outerShdw blurRad="38100" dist="19050" dir="2700000" algn="tl" rotWithShape="0">
                  <a:schemeClr val="dk1">
                    <a:alpha val="40000"/>
                  </a:schemeClr>
                </a:outerShdw>
              </a:effectLst>
            </a:endParaRPr>
          </a:p>
          <a:p>
            <a:r>
              <a:rPr lang="nl-NL" sz="2800" b="0" cap="none" spc="0" dirty="0">
                <a:ln w="0"/>
                <a:solidFill>
                  <a:schemeClr val="tx1"/>
                </a:solidFill>
                <a:effectLst>
                  <a:outerShdw blurRad="38100" dist="19050" dir="2700000" algn="tl" rotWithShape="0">
                    <a:schemeClr val="dk1">
                      <a:alpha val="40000"/>
                    </a:schemeClr>
                  </a:outerShdw>
                </a:effectLst>
              </a:rPr>
              <a:t>Inschrijfformulieren: </a:t>
            </a:r>
          </a:p>
          <a:p>
            <a:r>
              <a:rPr lang="nl-NL" dirty="0">
                <a:ln w="0"/>
                <a:effectLst>
                  <a:outerShdw blurRad="38100" dist="19050" dir="2700000" algn="tl" rotWithShape="0">
                    <a:schemeClr val="dk1">
                      <a:alpha val="40000"/>
                    </a:schemeClr>
                  </a:outerShdw>
                </a:effectLst>
              </a:rPr>
              <a:t>- </a:t>
            </a:r>
            <a:r>
              <a:rPr lang="nl-NL" b="0" cap="none" spc="0" dirty="0">
                <a:ln w="0"/>
                <a:solidFill>
                  <a:schemeClr val="tx1"/>
                </a:solidFill>
                <a:effectLst>
                  <a:outerShdw blurRad="38100" dist="19050" dir="2700000" algn="tl" rotWithShape="0">
                    <a:schemeClr val="dk1">
                      <a:alpha val="40000"/>
                    </a:schemeClr>
                  </a:outerShdw>
                </a:effectLst>
              </a:rPr>
              <a:t>voor </a:t>
            </a:r>
            <a:r>
              <a:rPr lang="nl-NL" dirty="0">
                <a:ln w="0"/>
                <a:effectLst>
                  <a:outerShdw blurRad="38100" dist="19050" dir="2700000" algn="tl" rotWithShape="0">
                    <a:schemeClr val="dk1">
                      <a:alpha val="40000"/>
                    </a:schemeClr>
                  </a:outerShdw>
                </a:effectLst>
              </a:rPr>
              <a:t>competities, </a:t>
            </a:r>
            <a:r>
              <a:rPr lang="nl-NL" b="0" cap="none" spc="0" dirty="0">
                <a:ln w="0"/>
                <a:solidFill>
                  <a:schemeClr val="tx1"/>
                </a:solidFill>
                <a:effectLst>
                  <a:outerShdw blurRad="38100" dist="19050" dir="2700000" algn="tl" rotWithShape="0">
                    <a:schemeClr val="dk1">
                      <a:alpha val="40000"/>
                    </a:schemeClr>
                  </a:outerShdw>
                </a:effectLst>
              </a:rPr>
              <a:t>e</a:t>
            </a:r>
            <a:r>
              <a:rPr lang="nl-NL" dirty="0">
                <a:ln w="0"/>
                <a:effectLst>
                  <a:outerShdw blurRad="38100" dist="19050" dir="2700000" algn="tl" rotWithShape="0">
                    <a:schemeClr val="dk1">
                      <a:alpha val="40000"/>
                    </a:schemeClr>
                  </a:outerShdw>
                </a:effectLst>
              </a:rPr>
              <a:t>venementen, open dagen e.d. </a:t>
            </a:r>
            <a:r>
              <a:rPr lang="nl-NL" dirty="0">
                <a:ln w="0"/>
                <a:solidFill>
                  <a:srgbClr val="FF0000"/>
                </a:solidFill>
                <a:effectLst>
                  <a:outerShdw blurRad="38100" dist="19050" dir="2700000" algn="tl" rotWithShape="0">
                    <a:schemeClr val="dk1">
                      <a:alpha val="40000"/>
                    </a:schemeClr>
                  </a:outerShdw>
                </a:effectLst>
                <a:highlight>
                  <a:srgbClr val="FFFF00"/>
                </a:highlight>
              </a:rPr>
              <a:t>Binnenkort beschikbaar</a:t>
            </a:r>
            <a:endParaRPr lang="nl-NL" dirty="0">
              <a:ln w="0"/>
              <a:effectLst>
                <a:outerShdw blurRad="38100" dist="19050" dir="2700000" algn="tl" rotWithShape="0">
                  <a:schemeClr val="dk1">
                    <a:alpha val="40000"/>
                  </a:schemeClr>
                </a:outerShdw>
              </a:effectLst>
              <a:highlight>
                <a:srgbClr val="FFFF00"/>
              </a:highlight>
            </a:endParaRPr>
          </a:p>
          <a:p>
            <a:r>
              <a:rPr lang="nl-NL" dirty="0">
                <a:ln w="0"/>
                <a:effectLst>
                  <a:outerShdw blurRad="38100" dist="19050" dir="2700000" algn="tl" rotWithShape="0">
                    <a:schemeClr val="dk1">
                      <a:alpha val="40000"/>
                    </a:schemeClr>
                  </a:outerShdw>
                </a:effectLst>
              </a:rPr>
              <a:t>- Voor n</a:t>
            </a:r>
            <a:r>
              <a:rPr lang="nl-NL" b="0" cap="none" spc="0" dirty="0">
                <a:ln w="0"/>
                <a:solidFill>
                  <a:schemeClr val="tx1"/>
                </a:solidFill>
                <a:effectLst>
                  <a:outerShdw blurRad="38100" dist="19050" dir="2700000" algn="tl" rotWithShape="0">
                    <a:schemeClr val="dk1">
                      <a:alpha val="40000"/>
                    </a:schemeClr>
                  </a:outerShdw>
                </a:effectLst>
              </a:rPr>
              <a:t>ieuwe leden (</a:t>
            </a:r>
            <a:r>
              <a:rPr lang="nl-NL" b="0" cap="none" spc="0" dirty="0" err="1">
                <a:ln w="0"/>
                <a:solidFill>
                  <a:schemeClr val="tx1"/>
                </a:solidFill>
                <a:effectLst>
                  <a:outerShdw blurRad="38100" dist="19050" dir="2700000" algn="tl" rotWithShape="0">
                    <a:schemeClr val="dk1">
                      <a:alpha val="40000"/>
                    </a:schemeClr>
                  </a:outerShdw>
                </a:effectLst>
              </a:rPr>
              <a:t>ontzorging</a:t>
            </a:r>
            <a:r>
              <a:rPr lang="nl-NL" b="0" cap="none" spc="0" dirty="0">
                <a:ln w="0"/>
                <a:solidFill>
                  <a:schemeClr val="tx1"/>
                </a:solidFill>
                <a:effectLst>
                  <a:outerShdw blurRad="38100" dist="19050" dir="2700000" algn="tl" rotWithShape="0">
                    <a:schemeClr val="dk1">
                      <a:alpha val="40000"/>
                    </a:schemeClr>
                  </a:outerShdw>
                </a:effectLst>
              </a:rPr>
              <a:t> van secretarissen) (</a:t>
            </a:r>
            <a:r>
              <a:rPr lang="nl-NL" b="0" cap="none" spc="0" dirty="0">
                <a:ln w="0"/>
                <a:solidFill>
                  <a:srgbClr val="FF0000"/>
                </a:solidFill>
                <a:effectLst>
                  <a:outerShdw blurRad="38100" dist="19050" dir="2700000" algn="tl" rotWithShape="0">
                    <a:schemeClr val="dk1">
                      <a:alpha val="40000"/>
                    </a:schemeClr>
                  </a:outerShdw>
                </a:effectLst>
                <a:highlight>
                  <a:srgbClr val="FFFF00"/>
                </a:highlight>
              </a:rPr>
              <a:t>beschikbaar voor individuele leden</a:t>
            </a:r>
            <a:r>
              <a:rPr lang="nl-NL" b="0" cap="none" spc="0" dirty="0">
                <a:ln w="0"/>
                <a:solidFill>
                  <a:schemeClr val="tx1"/>
                </a:solidFill>
                <a:effectLst>
                  <a:outerShdw blurRad="38100" dist="19050" dir="2700000" algn="tl" rotWithShape="0">
                    <a:schemeClr val="dk1">
                      <a:alpha val="40000"/>
                    </a:schemeClr>
                  </a:outerShdw>
                </a:effectLst>
              </a:rPr>
              <a:t>)</a:t>
            </a:r>
          </a:p>
          <a:p>
            <a:endParaRPr lang="nl-NL" sz="3200" dirty="0">
              <a:ln w="0"/>
              <a:effectLst>
                <a:outerShdw blurRad="38100" dist="19050" dir="2700000" algn="tl" rotWithShape="0">
                  <a:schemeClr val="dk1">
                    <a:alpha val="40000"/>
                  </a:schemeClr>
                </a:outerShdw>
              </a:effectLst>
            </a:endParaRPr>
          </a:p>
          <a:p>
            <a:r>
              <a:rPr lang="nl-NL" sz="2800" dirty="0">
                <a:ln w="0"/>
                <a:effectLst>
                  <a:outerShdw blurRad="38100" dist="19050" dir="2700000" algn="tl" rotWithShape="0">
                    <a:schemeClr val="dk1">
                      <a:alpha val="40000"/>
                    </a:schemeClr>
                  </a:outerShdw>
                </a:effectLst>
              </a:rPr>
              <a:t>Leden-app (deze App is nog niet actief)</a:t>
            </a:r>
          </a:p>
          <a:p>
            <a:r>
              <a:rPr lang="nl-NL" dirty="0">
                <a:ln w="0"/>
                <a:effectLst>
                  <a:outerShdw blurRad="38100" dist="19050" dir="2700000" algn="tl" rotWithShape="0">
                    <a:schemeClr val="dk1">
                      <a:alpha val="40000"/>
                    </a:schemeClr>
                  </a:outerShdw>
                </a:effectLst>
              </a:rPr>
              <a:t>Alle leden krijgen in eerste instantie toegang tot hun eigen gegevens, later </a:t>
            </a:r>
          </a:p>
          <a:p>
            <a:r>
              <a:rPr lang="nl-NL" dirty="0">
                <a:ln w="0"/>
                <a:effectLst>
                  <a:outerShdw blurRad="38100" dist="19050" dir="2700000" algn="tl" rotWithShape="0">
                    <a:schemeClr val="dk1">
                      <a:alpha val="40000"/>
                    </a:schemeClr>
                  </a:outerShdw>
                </a:effectLst>
              </a:rPr>
              <a:t>zullen ook diensten als: persoonlijke agenda, </a:t>
            </a:r>
          </a:p>
          <a:p>
            <a:r>
              <a:rPr lang="nl-NL" dirty="0">
                <a:ln w="0"/>
                <a:effectLst>
                  <a:outerShdw blurRad="38100" dist="19050" dir="2700000" algn="tl" rotWithShape="0">
                    <a:schemeClr val="dk1">
                      <a:alpha val="40000"/>
                    </a:schemeClr>
                  </a:outerShdw>
                </a:effectLst>
              </a:rPr>
              <a:t>koppeling met wedstrijdsoftware voor uitslagen van wedstrijden, </a:t>
            </a:r>
          </a:p>
          <a:p>
            <a:r>
              <a:rPr lang="nl-NL" dirty="0">
                <a:ln w="0"/>
                <a:effectLst>
                  <a:outerShdw blurRad="38100" dist="19050" dir="2700000" algn="tl" rotWithShape="0">
                    <a:schemeClr val="dk1">
                      <a:alpha val="40000"/>
                    </a:schemeClr>
                  </a:outerShdw>
                </a:effectLst>
              </a:rPr>
              <a:t>waar en wanneer hij/zij moet spelen, </a:t>
            </a:r>
          </a:p>
          <a:p>
            <a:endParaRPr lang="nl-NL" sz="2800" dirty="0">
              <a:ln w="0"/>
              <a:effectLst>
                <a:outerShdw blurRad="38100" dist="19050" dir="2700000" algn="tl" rotWithShape="0">
                  <a:schemeClr val="dk1">
                    <a:alpha val="40000"/>
                  </a:schemeClr>
                </a:outerShdw>
              </a:effectLst>
            </a:endParaRPr>
          </a:p>
          <a:p>
            <a:r>
              <a:rPr lang="nl-NL" sz="2800" dirty="0">
                <a:ln w="0"/>
                <a:effectLst>
                  <a:outerShdw blurRad="38100" dist="19050" dir="2700000" algn="tl" rotWithShape="0">
                    <a:schemeClr val="dk1">
                      <a:alpha val="40000"/>
                    </a:schemeClr>
                  </a:outerShdw>
                </a:effectLst>
              </a:rPr>
              <a:t>Eigen systemen voor Districten</a:t>
            </a:r>
          </a:p>
          <a:p>
            <a:r>
              <a:rPr lang="nl-NL" dirty="0">
                <a:ln w="0"/>
                <a:effectLst>
                  <a:outerShdw blurRad="38100" dist="19050" dir="2700000" algn="tl" rotWithShape="0">
                    <a:schemeClr val="dk1">
                      <a:alpha val="40000"/>
                    </a:schemeClr>
                  </a:outerShdw>
                </a:effectLst>
              </a:rPr>
              <a:t>- Factureren vanuit ‘District’ aan verenigingen.</a:t>
            </a:r>
          </a:p>
          <a:p>
            <a:r>
              <a:rPr lang="nl-NL" dirty="0">
                <a:ln w="0"/>
                <a:effectLst>
                  <a:outerShdw blurRad="38100" dist="19050" dir="2700000" algn="tl" rotWithShape="0">
                    <a:schemeClr val="dk1">
                      <a:alpha val="40000"/>
                    </a:schemeClr>
                  </a:outerShdw>
                </a:effectLst>
              </a:rPr>
              <a:t>- Factureren vanuit een ‘eigen verenigingsadministratie’. </a:t>
            </a:r>
          </a:p>
          <a:p>
            <a:pPr lvl="1"/>
            <a:r>
              <a:rPr lang="nl-NL" dirty="0">
                <a:ln w="0"/>
                <a:effectLst>
                  <a:outerShdw blurRad="38100" dist="19050" dir="2700000" algn="tl" rotWithShape="0">
                    <a:schemeClr val="dk1">
                      <a:alpha val="40000"/>
                    </a:schemeClr>
                  </a:outerShdw>
                </a:effectLst>
              </a:rPr>
              <a:t>(Dit is alleen mogelijk voor grotere verenigingen). </a:t>
            </a:r>
          </a:p>
          <a:p>
            <a:pPr lvl="1"/>
            <a:endParaRPr lang="nl-NL" sz="2000" dirty="0">
              <a:ln w="0"/>
              <a:effectLst>
                <a:outerShdw blurRad="38100" dist="19050" dir="2700000" algn="tl" rotWithShape="0">
                  <a:schemeClr val="dk1">
                    <a:alpha val="40000"/>
                  </a:schemeClr>
                </a:outerShdw>
              </a:effectLst>
            </a:endParaRPr>
          </a:p>
          <a:p>
            <a:pPr algn="ctr"/>
            <a:endParaRPr lang="nl-NL"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88995718"/>
      </p:ext>
    </p:extLst>
  </p:cSld>
  <p:clrMapOvr>
    <a:masterClrMapping/>
  </p:clrMapOvr>
  <mc:AlternateContent xmlns:mc="http://schemas.openxmlformats.org/markup-compatibility/2006" xmlns:p14="http://schemas.microsoft.com/office/powerpoint/2010/main">
    <mc:Choice Requires="p14">
      <p:transition spd="slow" p14:dur="2000" advTm="15982"/>
    </mc:Choice>
    <mc:Fallback xmlns="">
      <p:transition spd="slow" advTm="1598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2"/>
          <a:stretch>
            <a:fillRect/>
          </a:stretch>
        </p:blipFill>
        <p:spPr>
          <a:xfrm>
            <a:off x="10490538" y="190257"/>
            <a:ext cx="548688" cy="603556"/>
          </a:xfrm>
          <a:prstGeom prst="rect">
            <a:avLst/>
          </a:prstGeom>
        </p:spPr>
      </p:pic>
      <p:sp>
        <p:nvSpPr>
          <p:cNvPr id="3" name="Rechthoek 2">
            <a:extLst>
              <a:ext uri="{FF2B5EF4-FFF2-40B4-BE49-F238E27FC236}">
                <a16:creationId xmlns:a16="http://schemas.microsoft.com/office/drawing/2014/main" id="{C275F691-05DD-4F8F-9F7C-9614DA181BF9}"/>
              </a:ext>
            </a:extLst>
          </p:cNvPr>
          <p:cNvSpPr/>
          <p:nvPr/>
        </p:nvSpPr>
        <p:spPr>
          <a:xfrm>
            <a:off x="2133600" y="1521936"/>
            <a:ext cx="6776720" cy="3693319"/>
          </a:xfrm>
          <a:prstGeom prst="rect">
            <a:avLst/>
          </a:prstGeom>
        </p:spPr>
        <p:txBody>
          <a:bodyPr wrap="square">
            <a:spAutoFit/>
          </a:bodyPr>
          <a:lstStyle/>
          <a:p>
            <a:r>
              <a:rPr lang="nl-NL" dirty="0"/>
              <a:t>Indien u vragen /opmerkingen/suggesties heeft over de programmatuur of de te kiezen rapportages. </a:t>
            </a:r>
          </a:p>
          <a:p>
            <a:r>
              <a:rPr lang="nl-NL" dirty="0"/>
              <a:t>Geeft u dan aan:</a:t>
            </a:r>
          </a:p>
          <a:p>
            <a:r>
              <a:rPr lang="nl-NL" dirty="0"/>
              <a:t>- Wie (naam) of welk ‘bondsnummer’ (van uzelf of de organisatie die u vertegenwoordigt) de vraag stelt/ suggestie doet/ opmerking maakt.</a:t>
            </a:r>
          </a:p>
          <a:p>
            <a:r>
              <a:rPr lang="nl-NL" dirty="0"/>
              <a:t>- Bij welk menu of ‘</a:t>
            </a:r>
            <a:r>
              <a:rPr lang="nl-NL" dirty="0" err="1"/>
              <a:t>kruimelpad</a:t>
            </a:r>
            <a:r>
              <a:rPr lang="nl-NL" dirty="0"/>
              <a:t>’ de vraag bij u op kwam.</a:t>
            </a:r>
          </a:p>
          <a:p>
            <a:r>
              <a:rPr lang="nl-NL" dirty="0"/>
              <a:t>- Wat er precies ‘mis’ ging  (vraag)</a:t>
            </a:r>
          </a:p>
          <a:p>
            <a:r>
              <a:rPr lang="nl-NL" dirty="0"/>
              <a:t>- Welke opmerking u heeft</a:t>
            </a:r>
          </a:p>
          <a:p>
            <a:r>
              <a:rPr lang="nl-NL" dirty="0"/>
              <a:t>- Welke suggestie u doet</a:t>
            </a:r>
          </a:p>
          <a:p>
            <a:endParaRPr lang="nl-NL" dirty="0"/>
          </a:p>
          <a:p>
            <a:r>
              <a:rPr lang="nl-NL" dirty="0"/>
              <a:t>Wij zullen dan kijken of er een aanpassing gedaan kan worden als meerdere mensen/ organisaties hierom vragen.</a:t>
            </a:r>
          </a:p>
        </p:txBody>
      </p:sp>
    </p:spTree>
    <p:extLst>
      <p:ext uri="{BB962C8B-B14F-4D97-AF65-F5344CB8AC3E}">
        <p14:creationId xmlns:p14="http://schemas.microsoft.com/office/powerpoint/2010/main" val="937184361"/>
      </p:ext>
    </p:extLst>
  </p:cSld>
  <p:clrMapOvr>
    <a:masterClrMapping/>
  </p:clrMapOvr>
  <mc:AlternateContent xmlns:mc="http://schemas.openxmlformats.org/markup-compatibility/2006" xmlns:p14="http://schemas.microsoft.com/office/powerpoint/2010/main">
    <mc:Choice Requires="p14">
      <p:transition spd="slow" p14:dur="2000" advTm="11679"/>
    </mc:Choice>
    <mc:Fallback xmlns="">
      <p:transition spd="slow" advTm="1167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26C4F32-4AF8-4E9C-9374-4542E807475A}"/>
              </a:ext>
            </a:extLst>
          </p:cNvPr>
          <p:cNvSpPr txBox="1"/>
          <p:nvPr/>
        </p:nvSpPr>
        <p:spPr>
          <a:xfrm>
            <a:off x="1828801" y="1851949"/>
            <a:ext cx="6701742" cy="3970318"/>
          </a:xfrm>
          <a:prstGeom prst="rect">
            <a:avLst/>
          </a:prstGeom>
          <a:noFill/>
        </p:spPr>
        <p:txBody>
          <a:bodyPr wrap="square" rtlCol="0">
            <a:spAutoFit/>
          </a:bodyPr>
          <a:lstStyle/>
          <a:p>
            <a:r>
              <a:rPr lang="nl-NL" sz="2800" dirty="0"/>
              <a:t>Heeft u na het zien/lezen van deze handleiding alsnog vragen en/of opmerkingen over de ledenadministratie dan kunt u uiteraard contact opnemen met het bondsbureau (bij voorkeur via mail) </a:t>
            </a:r>
            <a:r>
              <a:rPr lang="nl-NL" sz="2800" dirty="0">
                <a:hlinkClick r:id="rId2">
                  <a:extLst>
                    <a:ext uri="{A12FA001-AC4F-418D-AE19-62706E023703}">
                      <ahyp:hlinkClr xmlns:ahyp="http://schemas.microsoft.com/office/drawing/2018/hyperlinkcolor" val="tx"/>
                    </a:ext>
                  </a:extLst>
                </a:hlinkClick>
              </a:rPr>
              <a:t>la@knbb.nl</a:t>
            </a:r>
            <a:endParaRPr lang="nl-NL" sz="2800" dirty="0"/>
          </a:p>
          <a:p>
            <a:r>
              <a:rPr lang="nl-NL" sz="2800" dirty="0"/>
              <a:t>Of (bij spoed): </a:t>
            </a:r>
          </a:p>
          <a:p>
            <a:r>
              <a:rPr lang="nl-NL" sz="2800" dirty="0"/>
              <a:t>telefonisch 030-6008401</a:t>
            </a:r>
          </a:p>
        </p:txBody>
      </p:sp>
      <p:pic>
        <p:nvPicPr>
          <p:cNvPr id="3" name="Afbeelding 2">
            <a:extLst>
              <a:ext uri="{FF2B5EF4-FFF2-40B4-BE49-F238E27FC236}">
                <a16:creationId xmlns:a16="http://schemas.microsoft.com/office/drawing/2014/main" id="{86F12424-CA45-4BDC-8D53-B266A828BACE}"/>
              </a:ext>
            </a:extLst>
          </p:cNvPr>
          <p:cNvPicPr>
            <a:picLocks noChangeAspect="1"/>
          </p:cNvPicPr>
          <p:nvPr/>
        </p:nvPicPr>
        <p:blipFill>
          <a:blip r:embed="rId3"/>
          <a:stretch>
            <a:fillRect/>
          </a:stretch>
        </p:blipFill>
        <p:spPr>
          <a:xfrm>
            <a:off x="10490538" y="155422"/>
            <a:ext cx="548688" cy="603556"/>
          </a:xfrm>
          <a:prstGeom prst="rect">
            <a:avLst/>
          </a:prstGeom>
        </p:spPr>
      </p:pic>
    </p:spTree>
    <p:extLst>
      <p:ext uri="{BB962C8B-B14F-4D97-AF65-F5344CB8AC3E}">
        <p14:creationId xmlns:p14="http://schemas.microsoft.com/office/powerpoint/2010/main" val="2455375259"/>
      </p:ext>
    </p:extLst>
  </p:cSld>
  <p:clrMapOvr>
    <a:masterClrMapping/>
  </p:clrMapOvr>
  <mc:AlternateContent xmlns:mc="http://schemas.openxmlformats.org/markup-compatibility/2006" xmlns:p14="http://schemas.microsoft.com/office/powerpoint/2010/main">
    <mc:Choice Requires="p14">
      <p:transition spd="slow" p14:dur="2000" advTm="9847"/>
    </mc:Choice>
    <mc:Fallback xmlns="">
      <p:transition spd="slow" advTm="984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F5F703B-CCAE-4879-841D-F3103FD7926C}"/>
              </a:ext>
            </a:extLst>
          </p:cNvPr>
          <p:cNvSpPr/>
          <p:nvPr/>
        </p:nvSpPr>
        <p:spPr>
          <a:xfrm>
            <a:off x="441960" y="982980"/>
            <a:ext cx="10888915" cy="6740307"/>
          </a:xfrm>
          <a:prstGeom prst="rect">
            <a:avLst/>
          </a:prstGeom>
          <a:noFill/>
        </p:spPr>
        <p:txBody>
          <a:bodyPr wrap="square" lIns="91440" tIns="45720" rIns="91440" bIns="45720">
            <a:spAutoFit/>
          </a:bodyPr>
          <a:lstStyle/>
          <a:p>
            <a:pPr algn="ctr"/>
            <a:endParaRPr lang="nl-NL" sz="4800" b="0" cap="none" spc="0" dirty="0">
              <a:ln w="0"/>
              <a:solidFill>
                <a:schemeClr val="tx1"/>
              </a:solidFill>
              <a:effectLst>
                <a:outerShdw blurRad="38100" dist="19050" dir="2700000" algn="tl" rotWithShape="0">
                  <a:schemeClr val="dk1">
                    <a:alpha val="40000"/>
                  </a:schemeClr>
                </a:outerShdw>
              </a:effectLst>
            </a:endParaRPr>
          </a:p>
          <a:p>
            <a:pPr algn="ctr"/>
            <a:r>
              <a:rPr lang="nl-NL" sz="4800" dirty="0">
                <a:ln w="0"/>
                <a:effectLst>
                  <a:outerShdw blurRad="38100" dist="19050" dir="2700000" algn="tl" rotWithShape="0">
                    <a:schemeClr val="dk1">
                      <a:alpha val="40000"/>
                    </a:schemeClr>
                  </a:outerShdw>
                </a:effectLst>
              </a:rPr>
              <a:t>Namens het personeel en bestuur KNBB</a:t>
            </a:r>
          </a:p>
          <a:p>
            <a:pPr algn="ctr"/>
            <a:endParaRPr lang="nl-NL" sz="4800" dirty="0">
              <a:ln w="0"/>
              <a:effectLst>
                <a:outerShdw blurRad="38100" dist="19050" dir="2700000" algn="tl" rotWithShape="0">
                  <a:schemeClr val="dk1">
                    <a:alpha val="40000"/>
                  </a:schemeClr>
                </a:outerShdw>
              </a:effectLst>
            </a:endParaRPr>
          </a:p>
          <a:p>
            <a:pPr algn="ctr"/>
            <a:r>
              <a:rPr lang="nl-NL" sz="4800" b="0" cap="none" spc="0" dirty="0">
                <a:ln w="0"/>
                <a:solidFill>
                  <a:schemeClr val="tx1"/>
                </a:solidFill>
                <a:effectLst>
                  <a:outerShdw blurRad="38100" dist="19050" dir="2700000" algn="tl" rotWithShape="0">
                    <a:schemeClr val="dk1">
                      <a:alpha val="40000"/>
                    </a:schemeClr>
                  </a:outerShdw>
                </a:effectLst>
              </a:rPr>
              <a:t>Wensen </a:t>
            </a:r>
            <a:r>
              <a:rPr lang="nl-NL" sz="4800" dirty="0">
                <a:ln w="0"/>
                <a:effectLst>
                  <a:outerShdw blurRad="38100" dist="19050" dir="2700000" algn="tl" rotWithShape="0">
                    <a:schemeClr val="dk1">
                      <a:alpha val="40000"/>
                    </a:schemeClr>
                  </a:outerShdw>
                </a:effectLst>
              </a:rPr>
              <a:t>wij </a:t>
            </a:r>
            <a:r>
              <a:rPr lang="nl-NL" sz="4800" b="0" cap="none" spc="0" dirty="0">
                <a:ln w="0"/>
                <a:solidFill>
                  <a:schemeClr val="tx1"/>
                </a:solidFill>
                <a:effectLst>
                  <a:outerShdw blurRad="38100" dist="19050" dir="2700000" algn="tl" rotWithShape="0">
                    <a:schemeClr val="dk1">
                      <a:alpha val="40000"/>
                    </a:schemeClr>
                  </a:outerShdw>
                </a:effectLst>
              </a:rPr>
              <a:t>u veel biljartplezier </a:t>
            </a:r>
          </a:p>
          <a:p>
            <a:pPr algn="ctr"/>
            <a:r>
              <a:rPr lang="nl-NL" sz="4800" b="0" cap="none" spc="0" dirty="0">
                <a:ln w="0"/>
                <a:solidFill>
                  <a:schemeClr val="tx1"/>
                </a:solidFill>
                <a:effectLst>
                  <a:outerShdw blurRad="38100" dist="19050" dir="2700000" algn="tl" rotWithShape="0">
                    <a:schemeClr val="dk1">
                      <a:alpha val="40000"/>
                    </a:schemeClr>
                  </a:outerShdw>
                </a:effectLst>
              </a:rPr>
              <a:t>en succes bij het gebruik van deze nieuwe </a:t>
            </a:r>
            <a:r>
              <a:rPr lang="nl-NL" sz="4800" dirty="0">
                <a:ln w="0"/>
                <a:effectLst>
                  <a:outerShdw blurRad="38100" dist="19050" dir="2700000" algn="tl" rotWithShape="0">
                    <a:schemeClr val="dk1">
                      <a:alpha val="40000"/>
                    </a:schemeClr>
                  </a:outerShdw>
                </a:effectLst>
              </a:rPr>
              <a:t>mogelijkheden.</a:t>
            </a:r>
          </a:p>
          <a:p>
            <a:pPr algn="ctr"/>
            <a:endParaRPr lang="nl-NL" sz="4800" b="0" cap="none" spc="0" dirty="0">
              <a:ln w="0"/>
              <a:solidFill>
                <a:schemeClr val="tx1"/>
              </a:solidFill>
              <a:effectLst>
                <a:outerShdw blurRad="38100" dist="19050" dir="2700000" algn="tl" rotWithShape="0">
                  <a:schemeClr val="dk1">
                    <a:alpha val="40000"/>
                  </a:schemeClr>
                </a:outerShdw>
              </a:effectLst>
            </a:endParaRPr>
          </a:p>
          <a:p>
            <a:pPr algn="ctr"/>
            <a:r>
              <a:rPr lang="nl-NL" sz="4800" b="0" cap="none" spc="0" dirty="0">
                <a:ln w="0"/>
                <a:solidFill>
                  <a:schemeClr val="tx1"/>
                </a:solidFill>
                <a:effectLst>
                  <a:outerShdw blurRad="38100" dist="19050" dir="2700000" algn="tl" rotWithShape="0">
                    <a:schemeClr val="dk1">
                      <a:alpha val="40000"/>
                    </a:schemeClr>
                  </a:outerShdw>
                </a:effectLst>
              </a:rPr>
              <a:t> </a:t>
            </a:r>
          </a:p>
        </p:txBody>
      </p:sp>
      <p:pic>
        <p:nvPicPr>
          <p:cNvPr id="3" name="Afbeelding 2">
            <a:extLst>
              <a:ext uri="{FF2B5EF4-FFF2-40B4-BE49-F238E27FC236}">
                <a16:creationId xmlns:a16="http://schemas.microsoft.com/office/drawing/2014/main" id="{1C0A5BF8-A948-4B25-8198-456FD44F6697}"/>
              </a:ext>
            </a:extLst>
          </p:cNvPr>
          <p:cNvPicPr>
            <a:picLocks noChangeAspect="1"/>
          </p:cNvPicPr>
          <p:nvPr/>
        </p:nvPicPr>
        <p:blipFill>
          <a:blip r:embed="rId2"/>
          <a:stretch>
            <a:fillRect/>
          </a:stretch>
        </p:blipFill>
        <p:spPr>
          <a:xfrm>
            <a:off x="10490538" y="190257"/>
            <a:ext cx="548688" cy="603556"/>
          </a:xfrm>
          <a:prstGeom prst="rect">
            <a:avLst/>
          </a:prstGeom>
        </p:spPr>
      </p:pic>
    </p:spTree>
    <p:extLst>
      <p:ext uri="{BB962C8B-B14F-4D97-AF65-F5344CB8AC3E}">
        <p14:creationId xmlns:p14="http://schemas.microsoft.com/office/powerpoint/2010/main" val="75157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F68EE0E-BBF6-4E99-A001-271551315581}"/>
              </a:ext>
            </a:extLst>
          </p:cNvPr>
          <p:cNvSpPr/>
          <p:nvPr/>
        </p:nvSpPr>
        <p:spPr>
          <a:xfrm>
            <a:off x="1123406" y="1036320"/>
            <a:ext cx="7776754" cy="3477875"/>
          </a:xfrm>
          <a:prstGeom prst="rect">
            <a:avLst/>
          </a:prstGeom>
        </p:spPr>
        <p:txBody>
          <a:bodyPr wrap="square">
            <a:spAutoFit/>
          </a:bodyPr>
          <a:lstStyle/>
          <a:p>
            <a:r>
              <a:rPr lang="nl-NL" sz="2000" dirty="0"/>
              <a:t>Januari 2022:</a:t>
            </a:r>
          </a:p>
          <a:p>
            <a:r>
              <a:rPr lang="nl-NL" sz="2000" dirty="0"/>
              <a:t>U kunt vanaf nu: </a:t>
            </a:r>
          </a:p>
          <a:p>
            <a:endParaRPr lang="nl-NL" sz="2000" dirty="0"/>
          </a:p>
          <a:p>
            <a:r>
              <a:rPr lang="nl-NL" sz="2000" dirty="0"/>
              <a:t>Uw </a:t>
            </a:r>
            <a:r>
              <a:rPr lang="nl-NL" sz="2000" b="1" dirty="0"/>
              <a:t>eigen</a:t>
            </a:r>
            <a:r>
              <a:rPr lang="nl-NL" sz="2000" dirty="0"/>
              <a:t> adresgegevens, contactgegevens bijwerken</a:t>
            </a:r>
          </a:p>
          <a:p>
            <a:endParaRPr lang="nl-NL" sz="2000" dirty="0"/>
          </a:p>
          <a:p>
            <a:r>
              <a:rPr lang="nl-NL" sz="2000" dirty="0"/>
              <a:t>Evenementenkalender bekijken</a:t>
            </a:r>
          </a:p>
          <a:p>
            <a:endParaRPr lang="nl-NL" sz="2000" dirty="0"/>
          </a:p>
          <a:p>
            <a:r>
              <a:rPr lang="nl-NL" sz="2000" dirty="0"/>
              <a:t>Kalenders van de KNBB en secties bekijken</a:t>
            </a:r>
          </a:p>
          <a:p>
            <a:endParaRPr lang="nl-NL" sz="2000" dirty="0"/>
          </a:p>
          <a:p>
            <a:r>
              <a:rPr lang="nl-NL" sz="2000" dirty="0"/>
              <a:t>Indien u lid bent van een of meerder vereniging de bestuursleden van uw vereniging(en) zien</a:t>
            </a:r>
          </a:p>
        </p:txBody>
      </p:sp>
      <p:pic>
        <p:nvPicPr>
          <p:cNvPr id="3" name="Afbeelding 2">
            <a:extLst>
              <a:ext uri="{FF2B5EF4-FFF2-40B4-BE49-F238E27FC236}">
                <a16:creationId xmlns:a16="http://schemas.microsoft.com/office/drawing/2014/main" id="{49B83AB3-9429-4EDB-9388-34E11DA234C2}"/>
              </a:ext>
            </a:extLst>
          </p:cNvPr>
          <p:cNvPicPr>
            <a:picLocks noChangeAspect="1"/>
          </p:cNvPicPr>
          <p:nvPr/>
        </p:nvPicPr>
        <p:blipFill>
          <a:blip r:embed="rId2"/>
          <a:stretch>
            <a:fillRect/>
          </a:stretch>
        </p:blipFill>
        <p:spPr>
          <a:xfrm>
            <a:off x="10490538" y="155422"/>
            <a:ext cx="548688" cy="603556"/>
          </a:xfrm>
          <a:prstGeom prst="rect">
            <a:avLst/>
          </a:prstGeom>
        </p:spPr>
      </p:pic>
    </p:spTree>
    <p:extLst>
      <p:ext uri="{BB962C8B-B14F-4D97-AF65-F5344CB8AC3E}">
        <p14:creationId xmlns:p14="http://schemas.microsoft.com/office/powerpoint/2010/main" val="2987942895"/>
      </p:ext>
    </p:extLst>
  </p:cSld>
  <p:clrMapOvr>
    <a:masterClrMapping/>
  </p:clrMapOvr>
  <mc:AlternateContent xmlns:mc="http://schemas.openxmlformats.org/markup-compatibility/2006" xmlns:p14="http://schemas.microsoft.com/office/powerpoint/2010/main">
    <mc:Choice Requires="p14">
      <p:transition spd="slow" p14:dur="2000" advTm="11467"/>
    </mc:Choice>
    <mc:Fallback xmlns="">
      <p:transition spd="slow" advTm="114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F46F477-DE34-41C6-B15E-FE2F8D2C5C32}"/>
              </a:ext>
            </a:extLst>
          </p:cNvPr>
          <p:cNvPicPr>
            <a:picLocks noChangeAspect="1"/>
          </p:cNvPicPr>
          <p:nvPr/>
        </p:nvPicPr>
        <p:blipFill>
          <a:blip r:embed="rId2"/>
          <a:stretch>
            <a:fillRect/>
          </a:stretch>
        </p:blipFill>
        <p:spPr>
          <a:xfrm>
            <a:off x="0" y="1230899"/>
            <a:ext cx="12192000" cy="1295950"/>
          </a:xfrm>
          <a:prstGeom prst="rect">
            <a:avLst/>
          </a:prstGeom>
        </p:spPr>
      </p:pic>
      <p:pic>
        <p:nvPicPr>
          <p:cNvPr id="3" name="Afbeelding 2">
            <a:extLst>
              <a:ext uri="{FF2B5EF4-FFF2-40B4-BE49-F238E27FC236}">
                <a16:creationId xmlns:a16="http://schemas.microsoft.com/office/drawing/2014/main" id="{0F08EFCD-FC5B-462B-AF27-FBFE8A32F03D}"/>
              </a:ext>
            </a:extLst>
          </p:cNvPr>
          <p:cNvPicPr>
            <a:picLocks noChangeAspect="1"/>
          </p:cNvPicPr>
          <p:nvPr/>
        </p:nvPicPr>
        <p:blipFill>
          <a:blip r:embed="rId3"/>
          <a:stretch>
            <a:fillRect/>
          </a:stretch>
        </p:blipFill>
        <p:spPr>
          <a:xfrm>
            <a:off x="10490538" y="155422"/>
            <a:ext cx="548688" cy="603556"/>
          </a:xfrm>
          <a:prstGeom prst="rect">
            <a:avLst/>
          </a:prstGeom>
        </p:spPr>
      </p:pic>
      <p:sp>
        <p:nvSpPr>
          <p:cNvPr id="4" name="Rechthoek 3">
            <a:extLst>
              <a:ext uri="{FF2B5EF4-FFF2-40B4-BE49-F238E27FC236}">
                <a16:creationId xmlns:a16="http://schemas.microsoft.com/office/drawing/2014/main" id="{B4BED010-32E0-4EFE-A10B-736A5415C564}"/>
              </a:ext>
            </a:extLst>
          </p:cNvPr>
          <p:cNvSpPr/>
          <p:nvPr/>
        </p:nvSpPr>
        <p:spPr>
          <a:xfrm>
            <a:off x="1111625" y="2967335"/>
            <a:ext cx="10112188" cy="1384995"/>
          </a:xfrm>
          <a:prstGeom prst="rect">
            <a:avLst/>
          </a:prstGeom>
          <a:noFill/>
        </p:spPr>
        <p:txBody>
          <a:bodyPr wrap="square" lIns="91440" tIns="45720" rIns="91440" bIns="45720">
            <a:spAutoFit/>
          </a:bodyPr>
          <a:lstStyle/>
          <a:p>
            <a:pPr algn="ctr"/>
            <a:r>
              <a:rPr lang="nl-NL" sz="2800" b="0" cap="none" spc="0" dirty="0">
                <a:ln w="0"/>
                <a:solidFill>
                  <a:schemeClr val="tx1"/>
                </a:solidFill>
                <a:effectLst>
                  <a:outerShdw blurRad="38100" dist="19050" dir="2700000" algn="tl" rotWithShape="0">
                    <a:schemeClr val="dk1">
                      <a:alpha val="40000"/>
                    </a:schemeClr>
                  </a:outerShdw>
                </a:effectLst>
              </a:rPr>
              <a:t>Ga naar de website van de KNBB </a:t>
            </a:r>
          </a:p>
          <a:p>
            <a:pPr algn="ctr"/>
            <a:r>
              <a:rPr lang="nl-NL" sz="2800" b="0" cap="none" spc="0" dirty="0">
                <a:ln w="0"/>
                <a:solidFill>
                  <a:schemeClr val="tx1"/>
                </a:solidFill>
                <a:effectLst>
                  <a:outerShdw blurRad="38100" dist="19050" dir="2700000" algn="tl" rotWithShape="0">
                    <a:schemeClr val="dk1">
                      <a:alpha val="40000"/>
                    </a:schemeClr>
                  </a:outerShdw>
                </a:effectLst>
              </a:rPr>
              <a:t>(of een van de secties)</a:t>
            </a:r>
          </a:p>
          <a:p>
            <a:pPr algn="ctr"/>
            <a:endParaRPr lang="nl-NL" sz="2800" b="0" cap="none" spc="0" dirty="0">
              <a:ln w="0"/>
              <a:solidFill>
                <a:schemeClr val="tx1"/>
              </a:solidFill>
              <a:effectLst>
                <a:outerShdw blurRad="38100" dist="19050" dir="2700000" algn="tl" rotWithShape="0">
                  <a:schemeClr val="dk1">
                    <a:alpha val="40000"/>
                  </a:schemeClr>
                </a:outerShdw>
              </a:effectLst>
            </a:endParaRPr>
          </a:p>
        </p:txBody>
      </p:sp>
      <p:sp>
        <p:nvSpPr>
          <p:cNvPr id="5" name="Pijl: rechts 4">
            <a:extLst>
              <a:ext uri="{FF2B5EF4-FFF2-40B4-BE49-F238E27FC236}">
                <a16:creationId xmlns:a16="http://schemas.microsoft.com/office/drawing/2014/main" id="{B6A77DD1-3055-48FD-BEAB-10230D48ACB7}"/>
              </a:ext>
            </a:extLst>
          </p:cNvPr>
          <p:cNvSpPr/>
          <p:nvPr/>
        </p:nvSpPr>
        <p:spPr>
          <a:xfrm rot="17198716">
            <a:off x="9631679" y="2754768"/>
            <a:ext cx="2116183" cy="1418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700" dirty="0"/>
          </a:p>
        </p:txBody>
      </p:sp>
      <p:sp>
        <p:nvSpPr>
          <p:cNvPr id="6" name="Rechthoek 5">
            <a:extLst>
              <a:ext uri="{FF2B5EF4-FFF2-40B4-BE49-F238E27FC236}">
                <a16:creationId xmlns:a16="http://schemas.microsoft.com/office/drawing/2014/main" id="{9B0CB785-5D47-42B0-AF82-67F9159000CD}"/>
              </a:ext>
            </a:extLst>
          </p:cNvPr>
          <p:cNvSpPr/>
          <p:nvPr/>
        </p:nvSpPr>
        <p:spPr>
          <a:xfrm rot="17293734">
            <a:off x="9878304" y="3413742"/>
            <a:ext cx="1435928" cy="523220"/>
          </a:xfrm>
          <a:prstGeom prst="rect">
            <a:avLst/>
          </a:prstGeom>
          <a:noFill/>
        </p:spPr>
        <p:txBody>
          <a:bodyPr wrap="square" lIns="91440" tIns="45720" rIns="91440" bIns="45720">
            <a:spAutoFit/>
          </a:bodyPr>
          <a:lstStyle/>
          <a:p>
            <a:r>
              <a:rPr lang="nl-NL" sz="1400" b="0" cap="none" spc="0" dirty="0">
                <a:ln w="0"/>
                <a:solidFill>
                  <a:schemeClr val="tx1"/>
                </a:solidFill>
                <a:effectLst>
                  <a:outerShdw blurRad="38100" dist="19050" dir="2700000" algn="tl" rotWithShape="0">
                    <a:schemeClr val="dk1">
                      <a:alpha val="40000"/>
                    </a:schemeClr>
                  </a:outerShdw>
                </a:effectLst>
              </a:rPr>
              <a:t>Klik op button </a:t>
            </a:r>
          </a:p>
          <a:p>
            <a:r>
              <a:rPr lang="nl-NL" sz="1400" b="0" cap="none" spc="0" dirty="0">
                <a:ln w="0"/>
                <a:solidFill>
                  <a:schemeClr val="tx1"/>
                </a:solidFill>
                <a:effectLst>
                  <a:outerShdw blurRad="38100" dist="19050" dir="2700000" algn="tl" rotWithShape="0">
                    <a:schemeClr val="dk1">
                      <a:alpha val="40000"/>
                    </a:schemeClr>
                  </a:outerShdw>
                </a:effectLst>
              </a:rPr>
              <a:t>Mijn KNBB</a:t>
            </a:r>
          </a:p>
        </p:txBody>
      </p:sp>
      <p:sp>
        <p:nvSpPr>
          <p:cNvPr id="7" name="Tekstvak 6">
            <a:extLst>
              <a:ext uri="{FF2B5EF4-FFF2-40B4-BE49-F238E27FC236}">
                <a16:creationId xmlns:a16="http://schemas.microsoft.com/office/drawing/2014/main" id="{3E561EF1-42FD-4746-B7FA-DD8CD11F8D77}"/>
              </a:ext>
            </a:extLst>
          </p:cNvPr>
          <p:cNvSpPr txBox="1"/>
          <p:nvPr/>
        </p:nvSpPr>
        <p:spPr>
          <a:xfrm>
            <a:off x="2030506" y="4814047"/>
            <a:ext cx="5446059" cy="923330"/>
          </a:xfrm>
          <a:prstGeom prst="rect">
            <a:avLst/>
          </a:prstGeom>
          <a:noFill/>
        </p:spPr>
        <p:txBody>
          <a:bodyPr wrap="square" rtlCol="0">
            <a:spAutoFit/>
          </a:bodyPr>
          <a:lstStyle/>
          <a:p>
            <a:r>
              <a:rPr lang="nl-NL" dirty="0"/>
              <a:t>Mocht dit (nog) niet werken, dan kunt u ook naar : </a:t>
            </a:r>
            <a:r>
              <a:rPr lang="nl-NL" dirty="0">
                <a:hlinkClick r:id="rId4"/>
              </a:rPr>
              <a:t>www.mijnknbb.nl</a:t>
            </a:r>
            <a:endParaRPr lang="nl-NL" dirty="0"/>
          </a:p>
          <a:p>
            <a:endParaRPr lang="nl-NL" dirty="0"/>
          </a:p>
        </p:txBody>
      </p:sp>
      <p:pic>
        <p:nvPicPr>
          <p:cNvPr id="8" name="Afbeelding 7">
            <a:extLst>
              <a:ext uri="{FF2B5EF4-FFF2-40B4-BE49-F238E27FC236}">
                <a16:creationId xmlns:a16="http://schemas.microsoft.com/office/drawing/2014/main" id="{34CD53E6-7118-40FA-9258-221BFEA307BA}"/>
              </a:ext>
            </a:extLst>
          </p:cNvPr>
          <p:cNvPicPr>
            <a:picLocks noChangeAspect="1"/>
          </p:cNvPicPr>
          <p:nvPr/>
        </p:nvPicPr>
        <p:blipFill>
          <a:blip r:embed="rId5"/>
          <a:stretch>
            <a:fillRect/>
          </a:stretch>
        </p:blipFill>
        <p:spPr>
          <a:xfrm>
            <a:off x="5686985" y="5384213"/>
            <a:ext cx="2781300" cy="485775"/>
          </a:xfrm>
          <a:prstGeom prst="rect">
            <a:avLst/>
          </a:prstGeom>
        </p:spPr>
      </p:pic>
    </p:spTree>
    <p:extLst>
      <p:ext uri="{BB962C8B-B14F-4D97-AF65-F5344CB8AC3E}">
        <p14:creationId xmlns:p14="http://schemas.microsoft.com/office/powerpoint/2010/main" val="989988318"/>
      </p:ext>
    </p:extLst>
  </p:cSld>
  <p:clrMapOvr>
    <a:masterClrMapping/>
  </p:clrMapOvr>
  <mc:AlternateContent xmlns:mc="http://schemas.openxmlformats.org/markup-compatibility/2006" xmlns:p14="http://schemas.microsoft.com/office/powerpoint/2010/main">
    <mc:Choice Requires="p14">
      <p:transition spd="slow" p14:dur="2000" advTm="6560"/>
    </mc:Choice>
    <mc:Fallback xmlns="">
      <p:transition spd="slow" advTm="6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E3CF923-83C1-4783-812A-9F728FDFC5C3}"/>
              </a:ext>
            </a:extLst>
          </p:cNvPr>
          <p:cNvPicPr>
            <a:picLocks noChangeAspect="1"/>
          </p:cNvPicPr>
          <p:nvPr/>
        </p:nvPicPr>
        <p:blipFill>
          <a:blip r:embed="rId3"/>
          <a:stretch>
            <a:fillRect/>
          </a:stretch>
        </p:blipFill>
        <p:spPr>
          <a:xfrm>
            <a:off x="165463" y="1266020"/>
            <a:ext cx="11861074" cy="4700959"/>
          </a:xfrm>
          <a:prstGeom prst="rect">
            <a:avLst/>
          </a:prstGeom>
        </p:spPr>
        <p:style>
          <a:lnRef idx="2">
            <a:schemeClr val="accent5"/>
          </a:lnRef>
          <a:fillRef idx="1">
            <a:schemeClr val="lt1"/>
          </a:fillRef>
          <a:effectRef idx="0">
            <a:schemeClr val="accent5"/>
          </a:effectRef>
          <a:fontRef idx="minor">
            <a:schemeClr val="dk1"/>
          </a:fontRef>
        </p:style>
      </p:pic>
      <p:pic>
        <p:nvPicPr>
          <p:cNvPr id="3" name="Afbeelding 2">
            <a:extLst>
              <a:ext uri="{FF2B5EF4-FFF2-40B4-BE49-F238E27FC236}">
                <a16:creationId xmlns:a16="http://schemas.microsoft.com/office/drawing/2014/main" id="{68B4709C-F44E-4FDC-9D45-3703BCE8B54D}"/>
              </a:ext>
            </a:extLst>
          </p:cNvPr>
          <p:cNvPicPr>
            <a:picLocks noChangeAspect="1"/>
          </p:cNvPicPr>
          <p:nvPr/>
        </p:nvPicPr>
        <p:blipFill>
          <a:blip r:embed="rId4"/>
          <a:stretch>
            <a:fillRect/>
          </a:stretch>
        </p:blipFill>
        <p:spPr>
          <a:xfrm>
            <a:off x="10490538" y="155422"/>
            <a:ext cx="548688" cy="603556"/>
          </a:xfrm>
          <a:prstGeom prst="rect">
            <a:avLst/>
          </a:prstGeom>
        </p:spPr>
      </p:pic>
      <p:sp>
        <p:nvSpPr>
          <p:cNvPr id="4" name="Rechthoek 3">
            <a:extLst>
              <a:ext uri="{FF2B5EF4-FFF2-40B4-BE49-F238E27FC236}">
                <a16:creationId xmlns:a16="http://schemas.microsoft.com/office/drawing/2014/main" id="{C486B488-CD0C-4F67-99FD-79E081D99582}"/>
              </a:ext>
            </a:extLst>
          </p:cNvPr>
          <p:cNvSpPr/>
          <p:nvPr/>
        </p:nvSpPr>
        <p:spPr>
          <a:xfrm>
            <a:off x="5582193" y="4047987"/>
            <a:ext cx="2185853" cy="246221"/>
          </a:xfrm>
          <a:prstGeom prst="rect">
            <a:avLst/>
          </a:prstGeom>
          <a:noFill/>
        </p:spPr>
        <p:txBody>
          <a:bodyPr wrap="square" lIns="91440" tIns="45720" rIns="91440" bIns="45720">
            <a:spAutoFit/>
          </a:bodyPr>
          <a:lstStyle/>
          <a:p>
            <a:r>
              <a:rPr lang="nl-NL" sz="1000" dirty="0">
                <a:ln w="0"/>
                <a:solidFill>
                  <a:schemeClr val="accent1"/>
                </a:solidFill>
                <a:effectLst>
                  <a:outerShdw blurRad="38100" dist="25400" dir="5400000" algn="ctr" rotWithShape="0">
                    <a:srgbClr val="6E747A">
                      <a:alpha val="43000"/>
                    </a:srgbClr>
                  </a:outerShdw>
                </a:effectLst>
              </a:rPr>
              <a:t>Vul uw bondsnummer in</a:t>
            </a:r>
          </a:p>
        </p:txBody>
      </p:sp>
      <p:sp>
        <p:nvSpPr>
          <p:cNvPr id="5" name="Rechthoek 4">
            <a:extLst>
              <a:ext uri="{FF2B5EF4-FFF2-40B4-BE49-F238E27FC236}">
                <a16:creationId xmlns:a16="http://schemas.microsoft.com/office/drawing/2014/main" id="{5450EB8B-16D1-4671-8ACF-9E86495D2F06}"/>
              </a:ext>
            </a:extLst>
          </p:cNvPr>
          <p:cNvSpPr/>
          <p:nvPr/>
        </p:nvSpPr>
        <p:spPr>
          <a:xfrm>
            <a:off x="5582192" y="4399503"/>
            <a:ext cx="2185854" cy="246221"/>
          </a:xfrm>
          <a:prstGeom prst="rect">
            <a:avLst/>
          </a:prstGeom>
          <a:noFill/>
        </p:spPr>
        <p:txBody>
          <a:bodyPr wrap="square" lIns="91440" tIns="45720" rIns="91440" bIns="45720">
            <a:spAutoFit/>
          </a:bodyPr>
          <a:lstStyle/>
          <a:p>
            <a:r>
              <a:rPr lang="nl-NL" sz="1000" dirty="0">
                <a:ln w="0"/>
                <a:solidFill>
                  <a:schemeClr val="accent1"/>
                </a:solidFill>
                <a:effectLst>
                  <a:outerShdw blurRad="38100" dist="25400" dir="5400000" algn="ctr" rotWithShape="0">
                    <a:srgbClr val="6E747A">
                      <a:alpha val="43000"/>
                    </a:srgbClr>
                  </a:outerShdw>
                </a:effectLst>
              </a:rPr>
              <a:t>Vul uw wachtwoord in</a:t>
            </a:r>
          </a:p>
        </p:txBody>
      </p:sp>
      <p:sp>
        <p:nvSpPr>
          <p:cNvPr id="6" name="Pijl: rechts 5">
            <a:extLst>
              <a:ext uri="{FF2B5EF4-FFF2-40B4-BE49-F238E27FC236}">
                <a16:creationId xmlns:a16="http://schemas.microsoft.com/office/drawing/2014/main" id="{2C4F3C0B-0CF4-405C-BDC5-A0E177339218}"/>
              </a:ext>
            </a:extLst>
          </p:cNvPr>
          <p:cNvSpPr/>
          <p:nvPr/>
        </p:nvSpPr>
        <p:spPr>
          <a:xfrm>
            <a:off x="1119049" y="4399503"/>
            <a:ext cx="3274423" cy="1367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700" dirty="0"/>
          </a:p>
        </p:txBody>
      </p:sp>
      <p:sp>
        <p:nvSpPr>
          <p:cNvPr id="7" name="Rechthoek 6">
            <a:extLst>
              <a:ext uri="{FF2B5EF4-FFF2-40B4-BE49-F238E27FC236}">
                <a16:creationId xmlns:a16="http://schemas.microsoft.com/office/drawing/2014/main" id="{9C0B1C92-EB15-4138-98E9-5E8F36D53CB6}"/>
              </a:ext>
            </a:extLst>
          </p:cNvPr>
          <p:cNvSpPr/>
          <p:nvPr/>
        </p:nvSpPr>
        <p:spPr>
          <a:xfrm>
            <a:off x="1027610" y="4797219"/>
            <a:ext cx="3457303" cy="430887"/>
          </a:xfrm>
          <a:prstGeom prst="rect">
            <a:avLst/>
          </a:prstGeom>
          <a:noFill/>
        </p:spPr>
        <p:txBody>
          <a:bodyPr wrap="square" lIns="91440" tIns="45720" rIns="91440" bIns="45720">
            <a:spAutoFit/>
          </a:bodyPr>
          <a:lstStyle/>
          <a:p>
            <a:r>
              <a:rPr lang="nl-NL" sz="1100" b="0" cap="none" spc="0" dirty="0">
                <a:ln w="0"/>
                <a:solidFill>
                  <a:schemeClr val="tx1"/>
                </a:solidFill>
                <a:effectLst>
                  <a:outerShdw blurRad="38100" dist="19050" dir="2700000" algn="tl" rotWithShape="0">
                    <a:schemeClr val="dk1">
                      <a:alpha val="40000"/>
                    </a:schemeClr>
                  </a:outerShdw>
                </a:effectLst>
              </a:rPr>
              <a:t>1</a:t>
            </a:r>
            <a:r>
              <a:rPr lang="nl-NL" sz="1100" b="0" cap="none" spc="0" baseline="30000" dirty="0">
                <a:ln w="0"/>
                <a:solidFill>
                  <a:schemeClr val="tx1"/>
                </a:solidFill>
                <a:effectLst>
                  <a:outerShdw blurRad="38100" dist="19050" dir="2700000" algn="tl" rotWithShape="0">
                    <a:schemeClr val="dk1">
                      <a:alpha val="40000"/>
                    </a:schemeClr>
                  </a:outerShdw>
                </a:effectLst>
              </a:rPr>
              <a:t>e</a:t>
            </a:r>
            <a:r>
              <a:rPr lang="nl-NL" sz="1100" b="0" cap="none" spc="0" dirty="0">
                <a:ln w="0"/>
                <a:solidFill>
                  <a:schemeClr val="tx1"/>
                </a:solidFill>
                <a:effectLst>
                  <a:outerShdw blurRad="38100" dist="19050" dir="2700000" algn="tl" rotWithShape="0">
                    <a:schemeClr val="dk1">
                      <a:alpha val="40000"/>
                    </a:schemeClr>
                  </a:outerShdw>
                </a:effectLst>
              </a:rPr>
              <a:t> keer inloggen of wachtwoord vergeten?</a:t>
            </a:r>
          </a:p>
          <a:p>
            <a:r>
              <a:rPr lang="nl-NL" sz="1100" b="0" cap="none" spc="0" dirty="0">
                <a:ln w="0"/>
                <a:solidFill>
                  <a:schemeClr val="tx1"/>
                </a:solidFill>
                <a:effectLst>
                  <a:outerShdw blurRad="38100" dist="19050" dir="2700000" algn="tl" rotWithShape="0">
                    <a:schemeClr val="dk1">
                      <a:alpha val="40000"/>
                    </a:schemeClr>
                  </a:outerShdw>
                </a:effectLst>
              </a:rPr>
              <a:t>Klik op nieuw wachtwoord aanvragen</a:t>
            </a:r>
          </a:p>
        </p:txBody>
      </p:sp>
      <p:sp>
        <p:nvSpPr>
          <p:cNvPr id="8" name="Tekstvak 7">
            <a:extLst>
              <a:ext uri="{FF2B5EF4-FFF2-40B4-BE49-F238E27FC236}">
                <a16:creationId xmlns:a16="http://schemas.microsoft.com/office/drawing/2014/main" id="{2033E810-093F-4058-BF13-CB9D2FF326E2}"/>
              </a:ext>
            </a:extLst>
          </p:cNvPr>
          <p:cNvSpPr txBox="1"/>
          <p:nvPr/>
        </p:nvSpPr>
        <p:spPr>
          <a:xfrm>
            <a:off x="4484913" y="4047988"/>
            <a:ext cx="1097279" cy="246221"/>
          </a:xfrm>
          <a:prstGeom prst="rect">
            <a:avLst/>
          </a:prstGeom>
          <a:solidFill>
            <a:schemeClr val="tx1"/>
          </a:solidFill>
        </p:spPr>
        <p:txBody>
          <a:bodyPr wrap="square" rtlCol="0">
            <a:spAutoFit/>
          </a:bodyPr>
          <a:lstStyle/>
          <a:p>
            <a:r>
              <a:rPr lang="nl-NL" sz="1000" dirty="0">
                <a:solidFill>
                  <a:schemeClr val="tx1">
                    <a:lumMod val="65000"/>
                  </a:schemeClr>
                </a:solidFill>
              </a:rPr>
              <a:t>Bondsnummer</a:t>
            </a:r>
          </a:p>
        </p:txBody>
      </p:sp>
      <p:sp>
        <p:nvSpPr>
          <p:cNvPr id="9" name="Rechthoek 8">
            <a:extLst>
              <a:ext uri="{FF2B5EF4-FFF2-40B4-BE49-F238E27FC236}">
                <a16:creationId xmlns:a16="http://schemas.microsoft.com/office/drawing/2014/main" id="{288517FF-38CB-4575-9FB9-0908B30AEC60}"/>
              </a:ext>
            </a:extLst>
          </p:cNvPr>
          <p:cNvSpPr/>
          <p:nvPr/>
        </p:nvSpPr>
        <p:spPr>
          <a:xfrm>
            <a:off x="8105186" y="4074902"/>
            <a:ext cx="2893736" cy="1015663"/>
          </a:xfrm>
          <a:prstGeom prst="rect">
            <a:avLst/>
          </a:prstGeom>
          <a:noFill/>
        </p:spPr>
        <p:txBody>
          <a:bodyPr wrap="square" lIns="91440" tIns="45720" rIns="91440" bIns="45720">
            <a:spAutoFit/>
          </a:bodyPr>
          <a:lstStyle/>
          <a:p>
            <a:pPr algn="ctr"/>
            <a:r>
              <a:rPr lang="nl-NL" sz="1000" dirty="0">
                <a:ln w="0"/>
                <a:solidFill>
                  <a:schemeClr val="accent1"/>
                </a:solidFill>
                <a:effectLst>
                  <a:outerShdw blurRad="38100" dist="25400" dir="5400000" algn="ctr" rotWithShape="0">
                    <a:srgbClr val="6E747A">
                      <a:alpha val="43000"/>
                    </a:srgbClr>
                  </a:outerShdw>
                </a:effectLst>
              </a:rPr>
              <a:t>Had u voorheen een ‘vijf-</a:t>
            </a:r>
            <a:r>
              <a:rPr lang="nl-NL" sz="1000" dirty="0" err="1">
                <a:ln w="0"/>
                <a:solidFill>
                  <a:schemeClr val="accent1"/>
                </a:solidFill>
                <a:effectLst>
                  <a:outerShdw blurRad="38100" dist="25400" dir="5400000" algn="ctr" rotWithShape="0">
                    <a:srgbClr val="6E747A">
                      <a:alpha val="43000"/>
                    </a:srgbClr>
                  </a:outerShdw>
                </a:effectLst>
              </a:rPr>
              <a:t>cijferig</a:t>
            </a:r>
            <a:r>
              <a:rPr lang="nl-NL" sz="1000" dirty="0">
                <a:ln w="0"/>
                <a:solidFill>
                  <a:schemeClr val="accent1"/>
                </a:solidFill>
                <a:effectLst>
                  <a:outerShdw blurRad="38100" dist="25400" dir="5400000" algn="ctr" rotWithShape="0">
                    <a:srgbClr val="6E747A">
                      <a:alpha val="43000"/>
                    </a:srgbClr>
                  </a:outerShdw>
                </a:effectLst>
              </a:rPr>
              <a:t>’ bondsnummer beginnend met 7 of 8?</a:t>
            </a:r>
          </a:p>
          <a:p>
            <a:pPr algn="ctr"/>
            <a:endParaRPr lang="nl-NL" sz="1000" dirty="0">
              <a:ln w="0"/>
              <a:solidFill>
                <a:schemeClr val="accent1"/>
              </a:solidFill>
              <a:effectLst>
                <a:outerShdw blurRad="38100" dist="25400" dir="5400000" algn="ctr" rotWithShape="0">
                  <a:srgbClr val="6E747A">
                    <a:alpha val="43000"/>
                  </a:srgbClr>
                </a:outerShdw>
              </a:effectLst>
            </a:endParaRPr>
          </a:p>
          <a:p>
            <a:pPr algn="ctr"/>
            <a:r>
              <a:rPr lang="nl-NL" sz="1000" dirty="0">
                <a:ln w="0"/>
                <a:solidFill>
                  <a:schemeClr val="accent1"/>
                </a:solidFill>
                <a:effectLst>
                  <a:outerShdw blurRad="38100" dist="25400" dir="5400000" algn="ctr" rotWithShape="0">
                    <a:srgbClr val="6E747A">
                      <a:alpha val="43000"/>
                    </a:srgbClr>
                  </a:outerShdw>
                </a:effectLst>
              </a:rPr>
              <a:t>Dan begint uw bondsnummer nu met een 3</a:t>
            </a:r>
          </a:p>
          <a:p>
            <a:pPr algn="ctr"/>
            <a:endParaRPr lang="nl-NL" sz="1000" dirty="0">
              <a:ln w="0"/>
              <a:solidFill>
                <a:schemeClr val="accent1"/>
              </a:solidFill>
              <a:effectLst>
                <a:outerShdw blurRad="38100" dist="25400" dir="5400000" algn="ctr" rotWithShape="0">
                  <a:srgbClr val="6E747A">
                    <a:alpha val="43000"/>
                  </a:srgbClr>
                </a:outerShdw>
              </a:effectLst>
            </a:endParaRPr>
          </a:p>
          <a:p>
            <a:pPr algn="ctr"/>
            <a:r>
              <a:rPr lang="nl-NL" sz="1000" dirty="0">
                <a:ln w="0"/>
                <a:solidFill>
                  <a:schemeClr val="accent1"/>
                </a:solidFill>
                <a:effectLst>
                  <a:outerShdw blurRad="38100" dist="25400" dir="5400000" algn="ctr" rotWithShape="0">
                    <a:srgbClr val="6E747A">
                      <a:alpha val="43000"/>
                    </a:srgbClr>
                  </a:outerShdw>
                </a:effectLst>
              </a:rPr>
              <a:t>76543 is nu 376543</a:t>
            </a:r>
          </a:p>
        </p:txBody>
      </p:sp>
    </p:spTree>
    <p:custDataLst>
      <p:tags r:id="rId1"/>
    </p:custDataLst>
    <p:extLst>
      <p:ext uri="{BB962C8B-B14F-4D97-AF65-F5344CB8AC3E}">
        <p14:creationId xmlns:p14="http://schemas.microsoft.com/office/powerpoint/2010/main" val="615334112"/>
      </p:ext>
    </p:extLst>
  </p:cSld>
  <p:clrMapOvr>
    <a:masterClrMapping/>
  </p:clrMapOvr>
  <mc:AlternateContent xmlns:mc="http://schemas.openxmlformats.org/markup-compatibility/2006" xmlns:p14="http://schemas.microsoft.com/office/powerpoint/2010/main">
    <mc:Choice Requires="p14">
      <p:transition spd="slow" p14:dur="2000" advTm="11422"/>
    </mc:Choice>
    <mc:Fallback xmlns="">
      <p:transition spd="slow" advTm="11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E595E1F-8A61-4031-80A0-E883FEAE0582}"/>
              </a:ext>
            </a:extLst>
          </p:cNvPr>
          <p:cNvPicPr>
            <a:picLocks noChangeAspect="1"/>
          </p:cNvPicPr>
          <p:nvPr/>
        </p:nvPicPr>
        <p:blipFill>
          <a:blip r:embed="rId2"/>
          <a:stretch>
            <a:fillRect/>
          </a:stretch>
        </p:blipFill>
        <p:spPr>
          <a:xfrm>
            <a:off x="766354" y="2821295"/>
            <a:ext cx="5745208" cy="3470828"/>
          </a:xfrm>
          <a:prstGeom prst="rect">
            <a:avLst/>
          </a:prstGeom>
        </p:spPr>
      </p:pic>
      <p:sp>
        <p:nvSpPr>
          <p:cNvPr id="4" name="Tekstvak 3">
            <a:extLst>
              <a:ext uri="{FF2B5EF4-FFF2-40B4-BE49-F238E27FC236}">
                <a16:creationId xmlns:a16="http://schemas.microsoft.com/office/drawing/2014/main" id="{D0F536EA-43C5-452F-A198-BD5043CE4A6B}"/>
              </a:ext>
            </a:extLst>
          </p:cNvPr>
          <p:cNvSpPr txBox="1"/>
          <p:nvPr/>
        </p:nvSpPr>
        <p:spPr>
          <a:xfrm>
            <a:off x="766354" y="670561"/>
            <a:ext cx="9335589" cy="2031325"/>
          </a:xfrm>
          <a:prstGeom prst="rect">
            <a:avLst/>
          </a:prstGeom>
          <a:noFill/>
        </p:spPr>
        <p:txBody>
          <a:bodyPr wrap="square" rtlCol="0">
            <a:spAutoFit/>
          </a:bodyPr>
          <a:lstStyle/>
          <a:p>
            <a:r>
              <a:rPr lang="nl-NL" dirty="0"/>
              <a:t>Na uw eerste inlog krijgt u het volgende scherm, u dient hier het aan u toegestuurde (initiële) wachtwoord in te vullen (huidig wachtwoord)</a:t>
            </a:r>
          </a:p>
          <a:p>
            <a:endParaRPr lang="nl-NL" dirty="0"/>
          </a:p>
          <a:p>
            <a:r>
              <a:rPr lang="nl-NL" dirty="0"/>
              <a:t>Daarna vult u het door u gewenste wachtwoord in (twee maal)</a:t>
            </a:r>
          </a:p>
          <a:p>
            <a:endParaRPr lang="nl-NL" dirty="0"/>
          </a:p>
          <a:p>
            <a:r>
              <a:rPr lang="nl-NL" dirty="0"/>
              <a:t>Het nieuwe wachtwoord dient minimaal 6 karakters en minimaal 2 cijfers te bevatten.</a:t>
            </a:r>
          </a:p>
        </p:txBody>
      </p:sp>
      <p:pic>
        <p:nvPicPr>
          <p:cNvPr id="5" name="Afbeelding 4">
            <a:extLst>
              <a:ext uri="{FF2B5EF4-FFF2-40B4-BE49-F238E27FC236}">
                <a16:creationId xmlns:a16="http://schemas.microsoft.com/office/drawing/2014/main" id="{EBEC82E4-2D29-4E6B-A041-5E5B125B8C94}"/>
              </a:ext>
            </a:extLst>
          </p:cNvPr>
          <p:cNvPicPr>
            <a:picLocks noChangeAspect="1"/>
          </p:cNvPicPr>
          <p:nvPr/>
        </p:nvPicPr>
        <p:blipFill>
          <a:blip r:embed="rId3"/>
          <a:stretch>
            <a:fillRect/>
          </a:stretch>
        </p:blipFill>
        <p:spPr>
          <a:xfrm>
            <a:off x="7558341" y="4423954"/>
            <a:ext cx="4024059" cy="692512"/>
          </a:xfrm>
          <a:prstGeom prst="rect">
            <a:avLst/>
          </a:prstGeom>
        </p:spPr>
      </p:pic>
      <p:sp>
        <p:nvSpPr>
          <p:cNvPr id="6" name="Tekstvak 5">
            <a:extLst>
              <a:ext uri="{FF2B5EF4-FFF2-40B4-BE49-F238E27FC236}">
                <a16:creationId xmlns:a16="http://schemas.microsoft.com/office/drawing/2014/main" id="{7F627F89-3176-4B20-BD79-020DF908FB50}"/>
              </a:ext>
            </a:extLst>
          </p:cNvPr>
          <p:cNvSpPr txBox="1"/>
          <p:nvPr/>
        </p:nvSpPr>
        <p:spPr>
          <a:xfrm>
            <a:off x="7489371" y="3640183"/>
            <a:ext cx="3997235" cy="923330"/>
          </a:xfrm>
          <a:prstGeom prst="rect">
            <a:avLst/>
          </a:prstGeom>
          <a:noFill/>
        </p:spPr>
        <p:txBody>
          <a:bodyPr wrap="square" rtlCol="0">
            <a:spAutoFit/>
          </a:bodyPr>
          <a:lstStyle/>
          <a:p>
            <a:r>
              <a:rPr lang="nl-NL" dirty="0"/>
              <a:t>Klik op Bewaren, u ziet daarna onderstaande melding</a:t>
            </a:r>
          </a:p>
          <a:p>
            <a:endParaRPr lang="nl-NL" dirty="0"/>
          </a:p>
        </p:txBody>
      </p:sp>
    </p:spTree>
    <p:extLst>
      <p:ext uri="{BB962C8B-B14F-4D97-AF65-F5344CB8AC3E}">
        <p14:creationId xmlns:p14="http://schemas.microsoft.com/office/powerpoint/2010/main" val="1268562303"/>
      </p:ext>
    </p:extLst>
  </p:cSld>
  <p:clrMapOvr>
    <a:masterClrMapping/>
  </p:clrMapOvr>
  <mc:AlternateContent xmlns:mc="http://schemas.openxmlformats.org/markup-compatibility/2006" xmlns:p14="http://schemas.microsoft.com/office/powerpoint/2010/main">
    <mc:Choice Requires="p14">
      <p:transition spd="slow" p14:dur="2000" advTm="11057"/>
    </mc:Choice>
    <mc:Fallback xmlns="">
      <p:transition spd="slow" advTm="1105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0F5996E-9A17-4E31-91AE-E2EAAF188B20}"/>
              </a:ext>
            </a:extLst>
          </p:cNvPr>
          <p:cNvPicPr>
            <a:picLocks noChangeAspect="1"/>
          </p:cNvPicPr>
          <p:nvPr/>
        </p:nvPicPr>
        <p:blipFill>
          <a:blip r:embed="rId2"/>
          <a:stretch>
            <a:fillRect/>
          </a:stretch>
        </p:blipFill>
        <p:spPr>
          <a:xfrm>
            <a:off x="10490538" y="155422"/>
            <a:ext cx="548688" cy="603556"/>
          </a:xfrm>
          <a:prstGeom prst="rect">
            <a:avLst/>
          </a:prstGeom>
        </p:spPr>
      </p:pic>
      <p:pic>
        <p:nvPicPr>
          <p:cNvPr id="7" name="Afbeelding 6">
            <a:extLst>
              <a:ext uri="{FF2B5EF4-FFF2-40B4-BE49-F238E27FC236}">
                <a16:creationId xmlns:a16="http://schemas.microsoft.com/office/drawing/2014/main" id="{237549F4-FDFD-4978-9591-68FE3735E650}"/>
              </a:ext>
            </a:extLst>
          </p:cNvPr>
          <p:cNvPicPr>
            <a:picLocks noChangeAspect="1"/>
          </p:cNvPicPr>
          <p:nvPr/>
        </p:nvPicPr>
        <p:blipFill>
          <a:blip r:embed="rId3"/>
          <a:stretch>
            <a:fillRect/>
          </a:stretch>
        </p:blipFill>
        <p:spPr>
          <a:xfrm>
            <a:off x="356297" y="0"/>
            <a:ext cx="11356343" cy="6858000"/>
          </a:xfrm>
          <a:prstGeom prst="rect">
            <a:avLst/>
          </a:prstGeom>
        </p:spPr>
      </p:pic>
      <p:sp>
        <p:nvSpPr>
          <p:cNvPr id="5" name="Rechthoek 4">
            <a:extLst>
              <a:ext uri="{FF2B5EF4-FFF2-40B4-BE49-F238E27FC236}">
                <a16:creationId xmlns:a16="http://schemas.microsoft.com/office/drawing/2014/main" id="{99F519D6-CF0C-4C51-AEAC-AB58DACAD8D9}"/>
              </a:ext>
            </a:extLst>
          </p:cNvPr>
          <p:cNvSpPr/>
          <p:nvPr/>
        </p:nvSpPr>
        <p:spPr>
          <a:xfrm>
            <a:off x="5267960" y="2601791"/>
            <a:ext cx="2687320" cy="230832"/>
          </a:xfrm>
          <a:prstGeom prst="rect">
            <a:avLst/>
          </a:prstGeom>
          <a:solidFill>
            <a:schemeClr val="tx1"/>
          </a:solidFill>
        </p:spPr>
        <p:txBody>
          <a:bodyPr wrap="square" lIns="91440" tIns="45720" rIns="91440" bIns="45720">
            <a:spAutoFit/>
          </a:bodyPr>
          <a:lstStyle/>
          <a:p>
            <a:r>
              <a:rPr lang="nl-NL" sz="900" dirty="0">
                <a:ln w="0"/>
                <a:solidFill>
                  <a:schemeClr val="accent1"/>
                </a:solidFill>
                <a:effectLst>
                  <a:outerShdw blurRad="38100" dist="25400" dir="5400000" algn="ctr" rotWithShape="0">
                    <a:srgbClr val="6E747A">
                      <a:alpha val="43000"/>
                    </a:srgbClr>
                  </a:outerShdw>
                </a:effectLst>
              </a:rPr>
              <a:t>Hier komt uw naam te staan</a:t>
            </a:r>
            <a:endParaRPr lang="nl-NL" sz="900" b="0" cap="none" spc="0" dirty="0">
              <a:ln w="0"/>
              <a:solidFill>
                <a:schemeClr val="accent1"/>
              </a:solidFill>
              <a:effectLst>
                <a:outerShdw blurRad="38100" dist="25400" dir="5400000" algn="ctr" rotWithShape="0">
                  <a:srgbClr val="6E747A">
                    <a:alpha val="43000"/>
                  </a:srgbClr>
                </a:outerShdw>
              </a:effectLst>
            </a:endParaRPr>
          </a:p>
        </p:txBody>
      </p:sp>
      <p:sp>
        <p:nvSpPr>
          <p:cNvPr id="8" name="Pijl: rechts 7">
            <a:extLst>
              <a:ext uri="{FF2B5EF4-FFF2-40B4-BE49-F238E27FC236}">
                <a16:creationId xmlns:a16="http://schemas.microsoft.com/office/drawing/2014/main" id="{E77B8701-9BB2-41BA-9A12-6EA16D4E409F}"/>
              </a:ext>
            </a:extLst>
          </p:cNvPr>
          <p:cNvSpPr/>
          <p:nvPr/>
        </p:nvSpPr>
        <p:spPr>
          <a:xfrm>
            <a:off x="2539999" y="2611442"/>
            <a:ext cx="2076027" cy="1046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900" dirty="0"/>
          </a:p>
        </p:txBody>
      </p:sp>
      <p:pic>
        <p:nvPicPr>
          <p:cNvPr id="12" name="Afbeelding 11">
            <a:extLst>
              <a:ext uri="{FF2B5EF4-FFF2-40B4-BE49-F238E27FC236}">
                <a16:creationId xmlns:a16="http://schemas.microsoft.com/office/drawing/2014/main" id="{BD46BFD4-2AF4-411C-9EC8-3B0DCB9CD431}"/>
              </a:ext>
            </a:extLst>
          </p:cNvPr>
          <p:cNvPicPr>
            <a:picLocks noChangeAspect="1"/>
          </p:cNvPicPr>
          <p:nvPr/>
        </p:nvPicPr>
        <p:blipFill>
          <a:blip r:embed="rId2"/>
          <a:stretch>
            <a:fillRect/>
          </a:stretch>
        </p:blipFill>
        <p:spPr>
          <a:xfrm>
            <a:off x="10642938" y="307822"/>
            <a:ext cx="548688" cy="603556"/>
          </a:xfrm>
          <a:prstGeom prst="rect">
            <a:avLst/>
          </a:prstGeom>
        </p:spPr>
      </p:pic>
      <p:sp>
        <p:nvSpPr>
          <p:cNvPr id="15" name="Pijl: rechts 14">
            <a:extLst>
              <a:ext uri="{FF2B5EF4-FFF2-40B4-BE49-F238E27FC236}">
                <a16:creationId xmlns:a16="http://schemas.microsoft.com/office/drawing/2014/main" id="{643D184F-90D4-4270-865C-B38FA756C65B}"/>
              </a:ext>
            </a:extLst>
          </p:cNvPr>
          <p:cNvSpPr/>
          <p:nvPr/>
        </p:nvSpPr>
        <p:spPr>
          <a:xfrm rot="19273481">
            <a:off x="2093805" y="2076650"/>
            <a:ext cx="2076027" cy="1046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900" dirty="0"/>
          </a:p>
        </p:txBody>
      </p:sp>
      <p:sp>
        <p:nvSpPr>
          <p:cNvPr id="16" name="Rechthoek 15">
            <a:extLst>
              <a:ext uri="{FF2B5EF4-FFF2-40B4-BE49-F238E27FC236}">
                <a16:creationId xmlns:a16="http://schemas.microsoft.com/office/drawing/2014/main" id="{2F4289A1-C5D2-4516-9B16-3819A54F7469}"/>
              </a:ext>
            </a:extLst>
          </p:cNvPr>
          <p:cNvSpPr/>
          <p:nvPr/>
        </p:nvSpPr>
        <p:spPr>
          <a:xfrm rot="19221185">
            <a:off x="2093804" y="2415063"/>
            <a:ext cx="2076027" cy="369332"/>
          </a:xfrm>
          <a:prstGeom prst="rect">
            <a:avLst/>
          </a:prstGeom>
          <a:noFill/>
        </p:spPr>
        <p:txBody>
          <a:bodyPr wrap="square" lIns="91440" tIns="45720" rIns="91440" bIns="45720">
            <a:spAutoFit/>
          </a:bodyPr>
          <a:lstStyle/>
          <a:p>
            <a:r>
              <a:rPr lang="nl-NL" sz="900" b="0" cap="none" spc="0" dirty="0">
                <a:ln w="0"/>
                <a:solidFill>
                  <a:schemeClr val="tx1"/>
                </a:solidFill>
                <a:effectLst>
                  <a:outerShdw blurRad="38100" dist="19050" dir="2700000" algn="tl" rotWithShape="0">
                    <a:schemeClr val="dk1">
                      <a:alpha val="40000"/>
                    </a:schemeClr>
                  </a:outerShdw>
                </a:effectLst>
              </a:rPr>
              <a:t>Klik op button 	</a:t>
            </a:r>
          </a:p>
          <a:p>
            <a:r>
              <a:rPr lang="nl-NL" sz="900" dirty="0">
                <a:ln w="0"/>
                <a:effectLst>
                  <a:outerShdw blurRad="38100" dist="19050" dir="2700000" algn="tl" rotWithShape="0">
                    <a:schemeClr val="dk1">
                      <a:alpha val="40000"/>
                    </a:schemeClr>
                  </a:outerShdw>
                </a:effectLst>
              </a:rPr>
              <a:t>Persoonlijke gegevens</a:t>
            </a:r>
            <a:endParaRPr lang="nl-NL" sz="9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4958199"/>
      </p:ext>
    </p:extLst>
  </p:cSld>
  <p:clrMapOvr>
    <a:masterClrMapping/>
  </p:clrMapOvr>
  <mc:AlternateContent xmlns:mc="http://schemas.openxmlformats.org/markup-compatibility/2006" xmlns:p14="http://schemas.microsoft.com/office/powerpoint/2010/main">
    <mc:Choice Requires="p14">
      <p:transition spd="slow" p14:dur="2000" advTm="6726"/>
    </mc:Choice>
    <mc:Fallback xmlns="">
      <p:transition spd="slow" advTm="672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ABD2FAE-31D6-4C44-A1D1-9973A0ADC421}"/>
              </a:ext>
            </a:extLst>
          </p:cNvPr>
          <p:cNvPicPr>
            <a:picLocks noChangeAspect="1"/>
          </p:cNvPicPr>
          <p:nvPr/>
        </p:nvPicPr>
        <p:blipFill>
          <a:blip r:embed="rId2"/>
          <a:stretch>
            <a:fillRect/>
          </a:stretch>
        </p:blipFill>
        <p:spPr>
          <a:xfrm>
            <a:off x="10505906" y="155423"/>
            <a:ext cx="548688" cy="603556"/>
          </a:xfrm>
          <a:prstGeom prst="rect">
            <a:avLst/>
          </a:prstGeom>
        </p:spPr>
      </p:pic>
      <p:sp>
        <p:nvSpPr>
          <p:cNvPr id="3" name="Rechthoek 2">
            <a:extLst>
              <a:ext uri="{FF2B5EF4-FFF2-40B4-BE49-F238E27FC236}">
                <a16:creationId xmlns:a16="http://schemas.microsoft.com/office/drawing/2014/main" id="{E8C86973-E8F9-4FD6-A4D3-A77CDFCF1B92}"/>
              </a:ext>
            </a:extLst>
          </p:cNvPr>
          <p:cNvSpPr/>
          <p:nvPr/>
        </p:nvSpPr>
        <p:spPr>
          <a:xfrm>
            <a:off x="2082800" y="1330960"/>
            <a:ext cx="7061200" cy="3416320"/>
          </a:xfrm>
          <a:prstGeom prst="rect">
            <a:avLst/>
          </a:prstGeom>
        </p:spPr>
        <p:txBody>
          <a:bodyPr wrap="square">
            <a:spAutoFit/>
          </a:bodyPr>
          <a:lstStyle/>
          <a:p>
            <a:r>
              <a:rPr lang="nl-NL" sz="2000" b="1" dirty="0">
                <a:latin typeface="+mj-lt"/>
                <a:ea typeface="Calibri" panose="020F0502020204030204" pitchFamily="34" charset="0"/>
                <a:cs typeface="Times New Roman" panose="02020603050405020304" pitchFamily="18" charset="0"/>
              </a:rPr>
              <a:t>Persoonlijke gegevens</a:t>
            </a:r>
            <a:br>
              <a:rPr lang="nl-NL" sz="2000" dirty="0">
                <a:latin typeface="+mj-lt"/>
                <a:ea typeface="Calibri" panose="020F0502020204030204" pitchFamily="34" charset="0"/>
                <a:cs typeface="Times New Roman" panose="02020603050405020304" pitchFamily="18" charset="0"/>
              </a:rPr>
            </a:br>
            <a:r>
              <a:rPr lang="nl-NL" sz="2000" dirty="0">
                <a:latin typeface="+mj-lt"/>
                <a:ea typeface="Calibri" panose="020F0502020204030204" pitchFamily="34" charset="0"/>
                <a:cs typeface="Times New Roman" panose="02020603050405020304" pitchFamily="18" charset="0"/>
              </a:rPr>
              <a:t>Onder persoonlijke gegevens vindt u de volgende gegevens van </a:t>
            </a:r>
            <a:r>
              <a:rPr lang="nl-NL" sz="2000" i="1" dirty="0">
                <a:latin typeface="+mj-lt"/>
                <a:ea typeface="Calibri" panose="020F0502020204030204" pitchFamily="34" charset="0"/>
                <a:cs typeface="Times New Roman" panose="02020603050405020304" pitchFamily="18" charset="0"/>
              </a:rPr>
              <a:t>uzelf:</a:t>
            </a:r>
            <a:br>
              <a:rPr lang="nl-NL" sz="2000" dirty="0">
                <a:latin typeface="+mj-lt"/>
                <a:ea typeface="Calibri" panose="020F0502020204030204" pitchFamily="34" charset="0"/>
                <a:cs typeface="Times New Roman" panose="02020603050405020304" pitchFamily="18" charset="0"/>
              </a:rPr>
            </a:br>
            <a:r>
              <a:rPr lang="nl-NL" sz="2000" dirty="0">
                <a:latin typeface="+mj-lt"/>
                <a:ea typeface="Calibri" panose="020F0502020204030204" pitchFamily="34" charset="0"/>
                <a:cs typeface="Times New Roman" panose="02020603050405020304" pitchFamily="18" charset="0"/>
              </a:rPr>
              <a:t>- 	Achternaam, voornaam, voorletters, tussenvoegsels, geslacht en 	geboortedatum;</a:t>
            </a:r>
            <a:br>
              <a:rPr lang="nl-NL" sz="2000" dirty="0">
                <a:latin typeface="+mj-lt"/>
                <a:ea typeface="Calibri" panose="020F0502020204030204" pitchFamily="34" charset="0"/>
                <a:cs typeface="Times New Roman" panose="02020603050405020304" pitchFamily="18" charset="0"/>
              </a:rPr>
            </a:br>
            <a:r>
              <a:rPr lang="nl-NL" sz="2000" dirty="0">
                <a:latin typeface="+mj-lt"/>
                <a:ea typeface="Calibri" panose="020F0502020204030204" pitchFamily="34" charset="0"/>
                <a:cs typeface="Times New Roman" panose="02020603050405020304" pitchFamily="18" charset="0"/>
              </a:rPr>
              <a:t>-	Uw lidmaatschappen, functies</a:t>
            </a:r>
            <a:br>
              <a:rPr lang="nl-NL" sz="2000" dirty="0">
                <a:latin typeface="+mj-lt"/>
                <a:ea typeface="Calibri" panose="020F0502020204030204" pitchFamily="34" charset="0"/>
                <a:cs typeface="Times New Roman" panose="02020603050405020304" pitchFamily="18" charset="0"/>
              </a:rPr>
            </a:br>
            <a:r>
              <a:rPr lang="nl-NL" sz="2000" dirty="0">
                <a:latin typeface="+mj-lt"/>
                <a:ea typeface="Calibri" panose="020F0502020204030204" pitchFamily="34" charset="0"/>
                <a:cs typeface="Times New Roman" panose="02020603050405020304" pitchFamily="18" charset="0"/>
              </a:rPr>
              <a:t>- 	Adresgegevens, Postcode, Woonplaats;</a:t>
            </a:r>
            <a:br>
              <a:rPr lang="nl-NL" sz="2000" dirty="0">
                <a:latin typeface="+mj-lt"/>
                <a:ea typeface="Calibri" panose="020F0502020204030204" pitchFamily="34" charset="0"/>
                <a:cs typeface="Times New Roman" panose="02020603050405020304" pitchFamily="18" charset="0"/>
              </a:rPr>
            </a:br>
            <a:r>
              <a:rPr lang="nl-NL" sz="2000" dirty="0">
                <a:latin typeface="+mj-lt"/>
                <a:ea typeface="Calibri" panose="020F0502020204030204" pitchFamily="34" charset="0"/>
                <a:cs typeface="Times New Roman" panose="02020603050405020304" pitchFamily="18" charset="0"/>
              </a:rPr>
              <a:t>- 	De contactgegevens die we nu al gebruiken zoals telefoonnummers 	en e-mailadressen</a:t>
            </a:r>
          </a:p>
          <a:p>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pic>
        <p:nvPicPr>
          <p:cNvPr id="4" name="Afbeelding 3">
            <a:extLst>
              <a:ext uri="{FF2B5EF4-FFF2-40B4-BE49-F238E27FC236}">
                <a16:creationId xmlns:a16="http://schemas.microsoft.com/office/drawing/2014/main" id="{B12D08B3-F882-4833-BD90-F24BDBAC015F}"/>
              </a:ext>
            </a:extLst>
          </p:cNvPr>
          <p:cNvPicPr>
            <a:picLocks noChangeAspect="1"/>
          </p:cNvPicPr>
          <p:nvPr/>
        </p:nvPicPr>
        <p:blipFill>
          <a:blip r:embed="rId3"/>
          <a:stretch>
            <a:fillRect/>
          </a:stretch>
        </p:blipFill>
        <p:spPr>
          <a:xfrm>
            <a:off x="8459121" y="1904530"/>
            <a:ext cx="3424335" cy="1524470"/>
          </a:xfrm>
          <a:prstGeom prst="rect">
            <a:avLst/>
          </a:prstGeom>
        </p:spPr>
      </p:pic>
    </p:spTree>
    <p:extLst>
      <p:ext uri="{BB962C8B-B14F-4D97-AF65-F5344CB8AC3E}">
        <p14:creationId xmlns:p14="http://schemas.microsoft.com/office/powerpoint/2010/main" val="19549527"/>
      </p:ext>
    </p:extLst>
  </p:cSld>
  <p:clrMapOvr>
    <a:masterClrMapping/>
  </p:clrMapOvr>
  <mc:AlternateContent xmlns:mc="http://schemas.openxmlformats.org/markup-compatibility/2006" xmlns:p14="http://schemas.microsoft.com/office/powerpoint/2010/main">
    <mc:Choice Requires="p14">
      <p:transition spd="slow" p14:dur="2000" advTm="11201"/>
    </mc:Choice>
    <mc:Fallback xmlns="">
      <p:transition spd="slow" advTm="1120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F1BDA7-A6F3-418B-9619-1460A5E22E8A}"/>
              </a:ext>
            </a:extLst>
          </p:cNvPr>
          <p:cNvPicPr>
            <a:picLocks noChangeAspect="1"/>
          </p:cNvPicPr>
          <p:nvPr/>
        </p:nvPicPr>
        <p:blipFill>
          <a:blip r:embed="rId2"/>
          <a:stretch>
            <a:fillRect/>
          </a:stretch>
        </p:blipFill>
        <p:spPr>
          <a:xfrm>
            <a:off x="10490538" y="190257"/>
            <a:ext cx="548688" cy="603556"/>
          </a:xfrm>
          <a:prstGeom prst="rect">
            <a:avLst/>
          </a:prstGeom>
        </p:spPr>
      </p:pic>
      <p:sp>
        <p:nvSpPr>
          <p:cNvPr id="13" name="Rechthoek 12">
            <a:extLst>
              <a:ext uri="{FF2B5EF4-FFF2-40B4-BE49-F238E27FC236}">
                <a16:creationId xmlns:a16="http://schemas.microsoft.com/office/drawing/2014/main" id="{7303FE17-BBAC-4D6F-9E40-24570270B5F9}"/>
              </a:ext>
            </a:extLst>
          </p:cNvPr>
          <p:cNvSpPr/>
          <p:nvPr/>
        </p:nvSpPr>
        <p:spPr>
          <a:xfrm>
            <a:off x="756359" y="542925"/>
            <a:ext cx="2444900" cy="1938992"/>
          </a:xfrm>
          <a:prstGeom prst="rect">
            <a:avLst/>
          </a:prstGeom>
          <a:noFill/>
        </p:spPr>
        <p:txBody>
          <a:bodyPr wrap="none" lIns="91440" tIns="45720" rIns="91440" bIns="45720">
            <a:spAutoFit/>
          </a:bodyPr>
          <a:lstStyle/>
          <a:p>
            <a:pPr algn="ctr"/>
            <a:r>
              <a:rPr lang="nl-NL" sz="1200" b="0" cap="none" spc="0" dirty="0">
                <a:ln w="0"/>
                <a:solidFill>
                  <a:schemeClr val="tx1"/>
                </a:solidFill>
                <a:effectLst>
                  <a:outerShdw blurRad="38100" dist="19050" dir="2700000" algn="tl" rotWithShape="0">
                    <a:schemeClr val="dk1">
                      <a:alpha val="40000"/>
                    </a:schemeClr>
                  </a:outerShdw>
                </a:effectLst>
              </a:rPr>
              <a:t>Velden worden later </a:t>
            </a:r>
          </a:p>
          <a:p>
            <a:pPr algn="ctr"/>
            <a:r>
              <a:rPr lang="nl-NL" sz="1200" b="0" cap="none" spc="0" dirty="0">
                <a:ln w="0"/>
                <a:solidFill>
                  <a:schemeClr val="tx1"/>
                </a:solidFill>
                <a:effectLst>
                  <a:outerShdw blurRad="38100" dist="19050" dir="2700000" algn="tl" rotWithShape="0">
                    <a:schemeClr val="dk1">
                      <a:alpha val="40000"/>
                    </a:schemeClr>
                  </a:outerShdw>
                </a:effectLst>
              </a:rPr>
              <a:t>nog aangepast.</a:t>
            </a:r>
          </a:p>
          <a:p>
            <a:pPr algn="ctr"/>
            <a:r>
              <a:rPr lang="nl-NL" sz="1200" dirty="0">
                <a:ln w="0"/>
                <a:effectLst>
                  <a:outerShdw blurRad="38100" dist="19050" dir="2700000" algn="tl" rotWithShape="0">
                    <a:schemeClr val="dk1">
                      <a:alpha val="40000"/>
                    </a:schemeClr>
                  </a:outerShdw>
                </a:effectLst>
              </a:rPr>
              <a:t>De l</a:t>
            </a:r>
            <a:r>
              <a:rPr lang="nl-NL" sz="1200" b="0" cap="none" spc="0" dirty="0">
                <a:ln w="0"/>
                <a:solidFill>
                  <a:schemeClr val="tx1"/>
                </a:solidFill>
                <a:effectLst>
                  <a:outerShdw blurRad="38100" dist="19050" dir="2700000" algn="tl" rotWithShape="0">
                    <a:schemeClr val="dk1">
                      <a:alpha val="40000"/>
                    </a:schemeClr>
                  </a:outerShdw>
                </a:effectLst>
              </a:rPr>
              <a:t>engte van de velden</a:t>
            </a:r>
          </a:p>
          <a:p>
            <a:pPr algn="ctr"/>
            <a:r>
              <a:rPr lang="nl-NL" sz="1200" dirty="0">
                <a:ln w="0"/>
                <a:effectLst>
                  <a:outerShdw blurRad="38100" dist="19050" dir="2700000" algn="tl" rotWithShape="0">
                    <a:schemeClr val="dk1">
                      <a:alpha val="40000"/>
                    </a:schemeClr>
                  </a:outerShdw>
                </a:effectLst>
              </a:rPr>
              <a:t>is nog niet naar ons zin, </a:t>
            </a:r>
          </a:p>
          <a:p>
            <a:pPr algn="ctr"/>
            <a:r>
              <a:rPr lang="nl-NL" sz="1200" dirty="0">
                <a:ln w="0"/>
                <a:effectLst>
                  <a:outerShdw blurRad="38100" dist="19050" dir="2700000" algn="tl" rotWithShape="0">
                    <a:schemeClr val="dk1">
                      <a:alpha val="40000"/>
                    </a:schemeClr>
                  </a:outerShdw>
                </a:effectLst>
              </a:rPr>
              <a:t>hier wordt aan</a:t>
            </a:r>
          </a:p>
          <a:p>
            <a:pPr algn="ctr"/>
            <a:r>
              <a:rPr lang="nl-NL" sz="1200" b="0" cap="none" spc="0" dirty="0">
                <a:ln w="0"/>
                <a:solidFill>
                  <a:schemeClr val="tx1"/>
                </a:solidFill>
                <a:effectLst>
                  <a:outerShdw blurRad="38100" dist="19050" dir="2700000" algn="tl" rotWithShape="0">
                    <a:schemeClr val="dk1">
                      <a:alpha val="40000"/>
                    </a:schemeClr>
                  </a:outerShdw>
                </a:effectLst>
              </a:rPr>
              <a:t>gewerkt.</a:t>
            </a:r>
          </a:p>
          <a:p>
            <a:pPr algn="ctr"/>
            <a:endParaRPr lang="nl-NL" sz="1200" dirty="0">
              <a:ln w="0"/>
              <a:effectLst>
                <a:outerShdw blurRad="38100" dist="19050" dir="2700000" algn="tl" rotWithShape="0">
                  <a:schemeClr val="dk1">
                    <a:alpha val="40000"/>
                  </a:schemeClr>
                </a:outerShdw>
              </a:effectLst>
            </a:endParaRPr>
          </a:p>
          <a:p>
            <a:pPr algn="ctr"/>
            <a:r>
              <a:rPr lang="nl-NL" sz="1200" dirty="0">
                <a:ln w="0"/>
                <a:effectLst>
                  <a:outerShdw blurRad="38100" dist="19050" dir="2700000" algn="tl" rotWithShape="0">
                    <a:schemeClr val="dk1">
                      <a:alpha val="40000"/>
                    </a:schemeClr>
                  </a:outerShdw>
                </a:effectLst>
              </a:rPr>
              <a:t>Zo is het emailadres vaak over</a:t>
            </a:r>
          </a:p>
          <a:p>
            <a:pPr algn="ctr"/>
            <a:r>
              <a:rPr lang="nl-NL" sz="1200" b="0" cap="none" spc="0" dirty="0">
                <a:ln w="0"/>
                <a:solidFill>
                  <a:schemeClr val="tx1"/>
                </a:solidFill>
                <a:effectLst>
                  <a:outerShdw blurRad="38100" dist="19050" dir="2700000" algn="tl" rotWithShape="0">
                    <a:schemeClr val="dk1">
                      <a:alpha val="40000"/>
                    </a:schemeClr>
                  </a:outerShdw>
                </a:effectLst>
              </a:rPr>
              <a:t>twee regels verdeeld</a:t>
            </a:r>
          </a:p>
          <a:p>
            <a:pPr algn="ctr"/>
            <a:endParaRPr lang="nl-NL" sz="1200" b="0" cap="none" spc="0" dirty="0">
              <a:ln w="0"/>
              <a:solidFill>
                <a:schemeClr val="tx1"/>
              </a:solidFill>
              <a:effectLst>
                <a:outerShdw blurRad="38100" dist="19050" dir="2700000" algn="tl" rotWithShape="0">
                  <a:schemeClr val="dk1">
                    <a:alpha val="40000"/>
                  </a:schemeClr>
                </a:outerShdw>
              </a:effectLst>
            </a:endParaRPr>
          </a:p>
        </p:txBody>
      </p:sp>
      <p:sp>
        <p:nvSpPr>
          <p:cNvPr id="5" name="Tekstvak 4">
            <a:extLst>
              <a:ext uri="{FF2B5EF4-FFF2-40B4-BE49-F238E27FC236}">
                <a16:creationId xmlns:a16="http://schemas.microsoft.com/office/drawing/2014/main" id="{54B41D9C-4672-4C0C-AF20-AE689A57C4CF}"/>
              </a:ext>
            </a:extLst>
          </p:cNvPr>
          <p:cNvSpPr txBox="1"/>
          <p:nvPr/>
        </p:nvSpPr>
        <p:spPr>
          <a:xfrm>
            <a:off x="8734274" y="1445240"/>
            <a:ext cx="3093720" cy="4524315"/>
          </a:xfrm>
          <a:prstGeom prst="rect">
            <a:avLst/>
          </a:prstGeom>
          <a:noFill/>
        </p:spPr>
        <p:txBody>
          <a:bodyPr wrap="square" rtlCol="0">
            <a:spAutoFit/>
          </a:bodyPr>
          <a:lstStyle/>
          <a:p>
            <a:r>
              <a:rPr lang="nl-NL" sz="1200" dirty="0"/>
              <a:t>Als u zich helemaal wenst af te melden bij de KNBB dan kunt u op Afmelden klikken. Er volgt een formulier waarmee u zich uit kunt schrijven.</a:t>
            </a:r>
          </a:p>
          <a:p>
            <a:endParaRPr lang="nl-NL" sz="1200" dirty="0"/>
          </a:p>
          <a:p>
            <a:r>
              <a:rPr lang="nl-NL" sz="1200" dirty="0"/>
              <a:t>Pas op het moment dat u aan al uw betalingsverplichtingen hebt voldaan zullen wij uw lidmaatschap beëindigen.</a:t>
            </a:r>
          </a:p>
          <a:p>
            <a:br>
              <a:rPr lang="nl-NL" sz="1200" dirty="0"/>
            </a:br>
            <a:r>
              <a:rPr lang="nl-NL" sz="1200" dirty="0"/>
              <a:t>Dit kan uiteraard alleen als u al uw functies (zo die er al waren) heeft neergelegd. En er geen opstelling in een competitie-team meer is.</a:t>
            </a:r>
          </a:p>
          <a:p>
            <a:r>
              <a:rPr lang="nl-NL" sz="1200" dirty="0"/>
              <a:t>Vergewis u er dus van dat u daar uit gehaald bent door uw teamcaptain u te laten afmelden bij het team.</a:t>
            </a:r>
          </a:p>
          <a:p>
            <a:br>
              <a:rPr lang="nl-NL" sz="1200" dirty="0"/>
            </a:br>
            <a:r>
              <a:rPr lang="nl-NL" sz="1200" dirty="0"/>
              <a:t>Bent u lid via een vereniging, dan dient u zich af te melden bij de secretaris van deze vereniging. Een optie om de secretaris te mailen vindt u onder ‘mijn vereniging’.</a:t>
            </a:r>
          </a:p>
          <a:p>
            <a:endParaRPr lang="nl-NL" sz="1200" dirty="0"/>
          </a:p>
        </p:txBody>
      </p:sp>
      <p:pic>
        <p:nvPicPr>
          <p:cNvPr id="11" name="Afbeelding 10">
            <a:extLst>
              <a:ext uri="{FF2B5EF4-FFF2-40B4-BE49-F238E27FC236}">
                <a16:creationId xmlns:a16="http://schemas.microsoft.com/office/drawing/2014/main" id="{4FC19553-97F2-4EC6-8D58-7ED61B40245E}"/>
              </a:ext>
            </a:extLst>
          </p:cNvPr>
          <p:cNvPicPr>
            <a:picLocks noChangeAspect="1"/>
          </p:cNvPicPr>
          <p:nvPr/>
        </p:nvPicPr>
        <p:blipFill rotWithShape="1">
          <a:blip r:embed="rId3"/>
          <a:srcRect l="18478" r="15420"/>
          <a:stretch/>
        </p:blipFill>
        <p:spPr>
          <a:xfrm>
            <a:off x="3440908" y="542925"/>
            <a:ext cx="5043298" cy="5400675"/>
          </a:xfrm>
          <a:prstGeom prst="rect">
            <a:avLst/>
          </a:prstGeom>
        </p:spPr>
      </p:pic>
      <p:sp>
        <p:nvSpPr>
          <p:cNvPr id="12" name="Pijl: links 11">
            <a:extLst>
              <a:ext uri="{FF2B5EF4-FFF2-40B4-BE49-F238E27FC236}">
                <a16:creationId xmlns:a16="http://schemas.microsoft.com/office/drawing/2014/main" id="{B7612EAA-9482-4A24-8911-37E7C1FCD08F}"/>
              </a:ext>
            </a:extLst>
          </p:cNvPr>
          <p:cNvSpPr/>
          <p:nvPr/>
        </p:nvSpPr>
        <p:spPr>
          <a:xfrm>
            <a:off x="4524256" y="1927481"/>
            <a:ext cx="1806066" cy="2887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Foto is optioneel</a:t>
            </a:r>
          </a:p>
        </p:txBody>
      </p:sp>
    </p:spTree>
    <p:extLst>
      <p:ext uri="{BB962C8B-B14F-4D97-AF65-F5344CB8AC3E}">
        <p14:creationId xmlns:p14="http://schemas.microsoft.com/office/powerpoint/2010/main" val="3540168501"/>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1798</TotalTime>
  <Words>1620</Words>
  <Application>Microsoft Office PowerPoint</Application>
  <PresentationFormat>Breedbeeld</PresentationFormat>
  <Paragraphs>168</Paragraphs>
  <Slides>24</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Century Gothic</vt:lpstr>
      <vt:lpstr>Times New Roman</vt:lpstr>
      <vt:lpstr>Wingdings 3</vt:lpstr>
      <vt:lpstr>Ion</vt:lpstr>
      <vt:lpstr>KNBB ledenadministratie via AllUnited  Handleiding voor leden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Debby Manders - KNBB</dc:creator>
  <cp:lastModifiedBy>Debby Manders - KNBB</cp:lastModifiedBy>
  <cp:revision>156</cp:revision>
  <dcterms:created xsi:type="dcterms:W3CDTF">2022-01-03T15:30:25Z</dcterms:created>
  <dcterms:modified xsi:type="dcterms:W3CDTF">2022-08-16T09:32:47Z</dcterms:modified>
</cp:coreProperties>
</file>