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sldIdLst>
    <p:sldId id="262" r:id="rId2"/>
    <p:sldId id="278" r:id="rId3"/>
    <p:sldId id="264" r:id="rId4"/>
    <p:sldId id="338" r:id="rId5"/>
    <p:sldId id="304" r:id="rId6"/>
    <p:sldId id="305" r:id="rId7"/>
    <p:sldId id="335" r:id="rId8"/>
    <p:sldId id="259" r:id="rId9"/>
    <p:sldId id="307" r:id="rId10"/>
    <p:sldId id="343" r:id="rId11"/>
    <p:sldId id="311" r:id="rId12"/>
    <p:sldId id="349" r:id="rId13"/>
    <p:sldId id="314" r:id="rId14"/>
    <p:sldId id="320" r:id="rId15"/>
    <p:sldId id="312" r:id="rId16"/>
    <p:sldId id="317" r:id="rId17"/>
    <p:sldId id="321" r:id="rId18"/>
    <p:sldId id="256" r:id="rId19"/>
    <p:sldId id="306" r:id="rId20"/>
    <p:sldId id="331" r:id="rId21"/>
    <p:sldId id="327" r:id="rId22"/>
    <p:sldId id="326" r:id="rId23"/>
    <p:sldId id="316" r:id="rId24"/>
    <p:sldId id="315" r:id="rId25"/>
    <p:sldId id="308" r:id="rId26"/>
    <p:sldId id="345" r:id="rId27"/>
    <p:sldId id="318" r:id="rId28"/>
    <p:sldId id="333" r:id="rId29"/>
    <p:sldId id="334" r:id="rId30"/>
    <p:sldId id="341" r:id="rId31"/>
    <p:sldId id="347" r:id="rId32"/>
    <p:sldId id="348" r:id="rId33"/>
    <p:sldId id="310" r:id="rId34"/>
    <p:sldId id="309" r:id="rId35"/>
    <p:sldId id="336" r:id="rId36"/>
    <p:sldId id="313" r:id="rId37"/>
    <p:sldId id="323" r:id="rId38"/>
    <p:sldId id="322" r:id="rId39"/>
    <p:sldId id="319" r:id="rId40"/>
    <p:sldId id="324" r:id="rId41"/>
    <p:sldId id="325" r:id="rId42"/>
    <p:sldId id="329" r:id="rId43"/>
    <p:sldId id="328" r:id="rId44"/>
    <p:sldId id="332" r:id="rId45"/>
    <p:sldId id="330" r:id="rId46"/>
    <p:sldId id="261" r:id="rId47"/>
    <p:sldId id="33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799" autoAdjust="0"/>
    <p:restoredTop sz="94660"/>
  </p:normalViewPr>
  <p:slideViewPr>
    <p:cSldViewPr snapToGrid="0">
      <p:cViewPr>
        <p:scale>
          <a:sx n="75" d="100"/>
          <a:sy n="75" d="100"/>
        </p:scale>
        <p:origin x="1397"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7:50.623"/>
    </inkml:context>
    <inkml:brush xml:id="br0">
      <inkml:brushProperty name="width" value="0.025" units="cm"/>
      <inkml:brushProperty name="height" value="0.025" units="cm"/>
      <inkml:brushProperty name="color" value="#FFFFFF"/>
      <inkml:brushProperty name="fitToCurve" value="1"/>
    </inkml:brush>
    <inkml:brush xml:id="br1">
      <inkml:brushProperty name="width" value="0.15875" units="cm"/>
      <inkml:brushProperty name="height" value="0.15875" units="cm"/>
      <inkml:brushProperty name="color" value="#FFFFFF"/>
      <inkml:brushProperty name="fitToCurve" value="1"/>
    </inkml:brush>
  </inkml:definitions>
  <inkml:trace contextRef="#ctx0" brushRef="#br0">0 53 0,'11'0'281,"0"0"-265,-1 0 0,22 0-1,-21 0 1,10-11 0,10 1-1,-9 10 1,-1 0-1,0 0 1,21-11 0,-21 11-1,-10 0 1,21 0 0,-22-10 15,12 10 0,-12 0 0,1 0-15,-1 0 15,11 0-15,1 0 15,-12 0-15,1 0-1,-1 0 1,1 0 0,-11 10-1,32 1 16,-22-1 1,-10 1 30,-10-11 16,-1 0-46,1 0-17,-1 0 1,0 0-1,1 0 1,-1-11 0,-10 11-1,10 0 1,-10 0 0,11-10-1,-11 10 1,10-11-1,11 1 1,-21 10 0,10 0-1,1 0 1,-1 0 0,-10 0-1,0 0 1,10 0 15,-10 0 0,10 0-31,11 10 16,-21-10 0,11 0-1,10 11 1,-22-11 15,12 0 0,-1 0 32,1 0-48,-1 0 32</inkml:trace>
  <inkml:trace contextRef="#ctx0" brushRef="#br1" timeOffset="5948">0 74 0,'11'0'359,"0"0"-343,-1 0 15,1 0 0,-1 0 0,1 0-15,0 0 0,-1 0 15,1 0-16,10 0 1,-11 0 0,1 0-1,0 0 1,-11-10 0,21 10-1,-11-11 1,12 0 31,-12 1-47,1 10 15,-1 0 1,11 0 0,-10 0-1,0 0 1,-1-11-1,1 1 1,10 10 0,-21-11-1,21 11 1,-10 0 0,-1 0-1,1 0 1,-1 0 15,1 0-15,0 0 31,-1 0-32,-10 11 79,0-1-78,0 1 30,0-1-46</inkml:trace>
</inkml:ink>
</file>

<file path=ppt/ink/ink10.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36.32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42 0,'10'0'281,"11"0"-265,22 0-1,-22 0 1,11 0-1,-11 0 1,32 0 0,-32 0-1,11 0 1,10 0 0,22-10-1,-22-1 1,0 11-1,-21 0 1,22 0 0,-33 0-1,1 0 1,-1 0 0,1 0-1,0 0 1,-1 0-1,1 0 1,-1-11 0,12 11-1,-12-10 1,1 10 0,-1 0-1,1 0 1,-1 0-1,1 0 1,0 0 0</inkml:trace>
</inkml:ink>
</file>

<file path=ppt/ink/ink11.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39.082"/>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32 0,'21'0'250,"63"0"-234,-31 0 0,-21 0-1,0 0 1,10 0-1,-10 0 1,-11 0 0,11 0-1,-11 0 1,-10 0 0,20 0-1,-20 0 1,0 0-1,-1 0 1,22 0 0,-22 0-1,12 0 1,-12 0 0,11 0-1,1 0 1,-12 0 15,1 0-15,-1 0-16,11 0 15,-10 0 1,0 0 0,10 0-1,-11 0 1,12 0-1,-1 0 1,-11 0 0,1 0-1,-1-11 1,12 11 15,-12 0 16,-10-10 328,0-1-328,11 11 0</inkml:trace>
</inkml:ink>
</file>

<file path=ppt/ink/ink2.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7:58.48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0,'10'0'375,"1"0"-359,10 0-1,-10 0 1,10 0 0,0 0-1,-10 0 1,-1 0-16,1 0 31,10 0-15,11 0-1,-22 0 1,1 0 0,10 0-1,0 0 1,-10 0 0,10 0 15,0 0-16,-10 0 1,-1 0 0,1 0 31,-1 0-32,1 0 16,0 0 1,-1 0-1</inkml:trace>
</inkml:ink>
</file>

<file path=ppt/ink/ink3.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00.028"/>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inkml:trace>
</inkml:ink>
</file>

<file path=ppt/ink/ink4.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03.067"/>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inkml:trace>
</inkml:ink>
</file>

<file path=ppt/ink/ink5.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05.558"/>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0,'11'0'266,"-1"0"-251,1 0 1,0 0 0,10 0-1,-11 0 1,12 0 0,-1 0-1,32 0 1,-11 0-1,0 0 1,11 0 0,-42 0-1,10 0 1,-10 0 0,-1 0-1,11 0 1,-10 0-1,-1 0 1,1 0 15,0 0-15,-1 0 15,11 0 0</inkml:trace>
</inkml:ink>
</file>

<file path=ppt/ink/ink6.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07.224"/>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inkml:trace>
</inkml:ink>
</file>

<file path=ppt/ink/ink7.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10.517"/>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52 0,'10'0'406,"11"0"-390,-10 0 0,10 0-1,0 0 1,-10 0 0,-1 0-1,1 0 1,0 0-1,-1 0 1,1 0 0,-11-10-1,32 10 17,-22-11-17,22 11 1,-22 0-1,1-10 1,0 10 0,10 0-1,-11 0 1,1 0 0,0 0 30,-1 0-30,1 0 15,-1 0 1,-10-11 14,0 1 1,-10 10-31,-1 0 15,1 0-15,-1 0-1,0 0 1,1 0 0,-1 0-1,1 0 1</inkml:trace>
</inkml:ink>
</file>

<file path=ppt/ink/ink8.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20.525"/>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inkml:trace>
</inkml:ink>
</file>

<file path=ppt/ink/ink9.xml><?xml version="1.0" encoding="utf-8"?>
<inkml:ink xmlns:inkml="http://www.w3.org/2003/InkML">
  <inkml:definitions>
    <inkml:context xml:id="ctx0">
      <inkml:inkSource xml:id="inkSrc0">
        <inkml:traceFormat>
          <inkml:channel name="X" type="integer" max="3840" units="cm"/>
          <inkml:channel name="Y" type="integer" max="1080" units="cm"/>
          <inkml:channel name="T" type="integer" max="2.14748E9" units="dev"/>
        </inkml:traceFormat>
        <inkml:channelProperties>
          <inkml:channelProperty channel="X" name="resolution" value="111.62791" units="1/cm"/>
          <inkml:channelProperty channel="Y" name="resolution" value="55.6701" units="1/cm"/>
          <inkml:channelProperty channel="T" name="resolution" value="1" units="1/dev"/>
        </inkml:channelProperties>
      </inkml:inkSource>
      <inkml:timestamp xml:id="ts0" timeString="2022-01-11T17:18:24.870"/>
    </inkml:context>
    <inkml:brush xml:id="br0">
      <inkml:brushProperty name="width" value="0.15875" units="cm"/>
      <inkml:brushProperty name="height" value="0.15875" units="cm"/>
      <inkml:brushProperty name="color" value="#FFFFFF"/>
      <inkml:brushProperty name="fitToCurve" value="1"/>
    </inkml:brush>
  </inkml:definitions>
  <inkml:trace contextRef="#ctx0" brushRef="#br0">0 0 0,'10'0'344,"12"0"-328,-12 0-1,22 0 1,-21 0 0,-1 0-1,11 0 1,0 0-1,-10 0 1,10 0 0,0 0-1,-10 0 1,10 10 0,0-10-1,0 0 1,1 0-1,-1 0 1,-11 11 0,22-11-1,-11 0 17,0 0-17,1 0 1,-12 0-1,1 0 1,21 0 0,-22 0-1,11 0 1,0 0 0,-10 0-1,10 0 1,-10 0-1,10 0 1,-10 0 0,-1 0-1,1 0 17,-1 0-17,1 0 1,-1 0-1,1 0 17,21 0-17,-11 0 1,-10 0 0,10 0-1,-11 0 1,11 0-1,-10 0 1,0 0 15,-1 0-31,-10 10 32,11-10-17,-1 0 32,12 0-16,-12 0-15,1 0 0,10 0 15,-11 0 0,1 0-15,0 0 46,-1 0-31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DC67E-5ED9-416E-A9D3-5DD13CED3892}" type="datetimeFigureOut">
              <a:rPr lang="nl-NL" smtClean="0"/>
              <a:t>16-08-2022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DA0F2-5CA6-4032-BECA-C49E45031CF9}" type="slidenum">
              <a:rPr lang="nl-NL" smtClean="0"/>
              <a:t>‹nr.›</a:t>
            </a:fld>
            <a:endParaRPr lang="nl-NL"/>
          </a:p>
        </p:txBody>
      </p:sp>
    </p:spTree>
    <p:extLst>
      <p:ext uri="{BB962C8B-B14F-4D97-AF65-F5344CB8AC3E}">
        <p14:creationId xmlns:p14="http://schemas.microsoft.com/office/powerpoint/2010/main" val="2039258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a:t>
            </a:fld>
            <a:endParaRPr lang="nl-NL"/>
          </a:p>
        </p:txBody>
      </p:sp>
    </p:spTree>
    <p:extLst>
      <p:ext uri="{BB962C8B-B14F-4D97-AF65-F5344CB8AC3E}">
        <p14:creationId xmlns:p14="http://schemas.microsoft.com/office/powerpoint/2010/main" val="207494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11</a:t>
            </a:fld>
            <a:endParaRPr lang="nl-NL"/>
          </a:p>
        </p:txBody>
      </p:sp>
    </p:spTree>
    <p:extLst>
      <p:ext uri="{BB962C8B-B14F-4D97-AF65-F5344CB8AC3E}">
        <p14:creationId xmlns:p14="http://schemas.microsoft.com/office/powerpoint/2010/main" val="318137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13</a:t>
            </a:fld>
            <a:endParaRPr lang="nl-NL"/>
          </a:p>
        </p:txBody>
      </p:sp>
    </p:spTree>
    <p:extLst>
      <p:ext uri="{BB962C8B-B14F-4D97-AF65-F5344CB8AC3E}">
        <p14:creationId xmlns:p14="http://schemas.microsoft.com/office/powerpoint/2010/main" val="1068977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14</a:t>
            </a:fld>
            <a:endParaRPr lang="nl-NL"/>
          </a:p>
        </p:txBody>
      </p:sp>
    </p:spTree>
    <p:extLst>
      <p:ext uri="{BB962C8B-B14F-4D97-AF65-F5344CB8AC3E}">
        <p14:creationId xmlns:p14="http://schemas.microsoft.com/office/powerpoint/2010/main" val="29899944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15</a:t>
            </a:fld>
            <a:endParaRPr lang="nl-NL"/>
          </a:p>
        </p:txBody>
      </p:sp>
    </p:spTree>
    <p:extLst>
      <p:ext uri="{BB962C8B-B14F-4D97-AF65-F5344CB8AC3E}">
        <p14:creationId xmlns:p14="http://schemas.microsoft.com/office/powerpoint/2010/main" val="2237150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16</a:t>
            </a:fld>
            <a:endParaRPr lang="nl-NL"/>
          </a:p>
        </p:txBody>
      </p:sp>
    </p:spTree>
    <p:extLst>
      <p:ext uri="{BB962C8B-B14F-4D97-AF65-F5344CB8AC3E}">
        <p14:creationId xmlns:p14="http://schemas.microsoft.com/office/powerpoint/2010/main" val="3594578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17</a:t>
            </a:fld>
            <a:endParaRPr lang="nl-NL"/>
          </a:p>
        </p:txBody>
      </p:sp>
    </p:spTree>
    <p:extLst>
      <p:ext uri="{BB962C8B-B14F-4D97-AF65-F5344CB8AC3E}">
        <p14:creationId xmlns:p14="http://schemas.microsoft.com/office/powerpoint/2010/main" val="3349252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18</a:t>
            </a:fld>
            <a:endParaRPr lang="nl-NL"/>
          </a:p>
        </p:txBody>
      </p:sp>
    </p:spTree>
    <p:extLst>
      <p:ext uri="{BB962C8B-B14F-4D97-AF65-F5344CB8AC3E}">
        <p14:creationId xmlns:p14="http://schemas.microsoft.com/office/powerpoint/2010/main" val="1365124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19</a:t>
            </a:fld>
            <a:endParaRPr lang="nl-NL"/>
          </a:p>
        </p:txBody>
      </p:sp>
    </p:spTree>
    <p:extLst>
      <p:ext uri="{BB962C8B-B14F-4D97-AF65-F5344CB8AC3E}">
        <p14:creationId xmlns:p14="http://schemas.microsoft.com/office/powerpoint/2010/main" val="3876834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20</a:t>
            </a:fld>
            <a:endParaRPr lang="nl-NL"/>
          </a:p>
        </p:txBody>
      </p:sp>
    </p:spTree>
    <p:extLst>
      <p:ext uri="{BB962C8B-B14F-4D97-AF65-F5344CB8AC3E}">
        <p14:creationId xmlns:p14="http://schemas.microsoft.com/office/powerpoint/2010/main" val="2232893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21</a:t>
            </a:fld>
            <a:endParaRPr lang="nl-NL"/>
          </a:p>
        </p:txBody>
      </p:sp>
    </p:spTree>
    <p:extLst>
      <p:ext uri="{BB962C8B-B14F-4D97-AF65-F5344CB8AC3E}">
        <p14:creationId xmlns:p14="http://schemas.microsoft.com/office/powerpoint/2010/main" val="703690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30959AF-603B-4DEC-93E2-FC120E9D8540}" type="slidenum">
              <a:rPr lang="nl-NL" smtClean="0"/>
              <a:t>2</a:t>
            </a:fld>
            <a:endParaRPr lang="nl-NL"/>
          </a:p>
        </p:txBody>
      </p:sp>
    </p:spTree>
    <p:extLst>
      <p:ext uri="{BB962C8B-B14F-4D97-AF65-F5344CB8AC3E}">
        <p14:creationId xmlns:p14="http://schemas.microsoft.com/office/powerpoint/2010/main" val="15538909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22</a:t>
            </a:fld>
            <a:endParaRPr lang="nl-NL"/>
          </a:p>
        </p:txBody>
      </p:sp>
    </p:spTree>
    <p:extLst>
      <p:ext uri="{BB962C8B-B14F-4D97-AF65-F5344CB8AC3E}">
        <p14:creationId xmlns:p14="http://schemas.microsoft.com/office/powerpoint/2010/main" val="2950794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23</a:t>
            </a:fld>
            <a:endParaRPr lang="nl-NL"/>
          </a:p>
        </p:txBody>
      </p:sp>
    </p:spTree>
    <p:extLst>
      <p:ext uri="{BB962C8B-B14F-4D97-AF65-F5344CB8AC3E}">
        <p14:creationId xmlns:p14="http://schemas.microsoft.com/office/powerpoint/2010/main" val="1958197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24</a:t>
            </a:fld>
            <a:endParaRPr lang="nl-NL"/>
          </a:p>
        </p:txBody>
      </p:sp>
    </p:spTree>
    <p:extLst>
      <p:ext uri="{BB962C8B-B14F-4D97-AF65-F5344CB8AC3E}">
        <p14:creationId xmlns:p14="http://schemas.microsoft.com/office/powerpoint/2010/main" val="115777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25</a:t>
            </a:fld>
            <a:endParaRPr lang="nl-NL"/>
          </a:p>
        </p:txBody>
      </p:sp>
    </p:spTree>
    <p:extLst>
      <p:ext uri="{BB962C8B-B14F-4D97-AF65-F5344CB8AC3E}">
        <p14:creationId xmlns:p14="http://schemas.microsoft.com/office/powerpoint/2010/main" val="2530528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27</a:t>
            </a:fld>
            <a:endParaRPr lang="nl-NL"/>
          </a:p>
        </p:txBody>
      </p:sp>
    </p:spTree>
    <p:extLst>
      <p:ext uri="{BB962C8B-B14F-4D97-AF65-F5344CB8AC3E}">
        <p14:creationId xmlns:p14="http://schemas.microsoft.com/office/powerpoint/2010/main" val="191131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28</a:t>
            </a:fld>
            <a:endParaRPr lang="nl-NL"/>
          </a:p>
        </p:txBody>
      </p:sp>
    </p:spTree>
    <p:extLst>
      <p:ext uri="{BB962C8B-B14F-4D97-AF65-F5344CB8AC3E}">
        <p14:creationId xmlns:p14="http://schemas.microsoft.com/office/powerpoint/2010/main" val="48558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29</a:t>
            </a:fld>
            <a:endParaRPr lang="nl-NL"/>
          </a:p>
        </p:txBody>
      </p:sp>
    </p:spTree>
    <p:extLst>
      <p:ext uri="{BB962C8B-B14F-4D97-AF65-F5344CB8AC3E}">
        <p14:creationId xmlns:p14="http://schemas.microsoft.com/office/powerpoint/2010/main" val="42273780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30</a:t>
            </a:fld>
            <a:endParaRPr lang="nl-NL"/>
          </a:p>
        </p:txBody>
      </p:sp>
    </p:spTree>
    <p:extLst>
      <p:ext uri="{BB962C8B-B14F-4D97-AF65-F5344CB8AC3E}">
        <p14:creationId xmlns:p14="http://schemas.microsoft.com/office/powerpoint/2010/main" val="2417814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33</a:t>
            </a:fld>
            <a:endParaRPr lang="nl-NL"/>
          </a:p>
        </p:txBody>
      </p:sp>
    </p:spTree>
    <p:extLst>
      <p:ext uri="{BB962C8B-B14F-4D97-AF65-F5344CB8AC3E}">
        <p14:creationId xmlns:p14="http://schemas.microsoft.com/office/powerpoint/2010/main" val="337928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34</a:t>
            </a:fld>
            <a:endParaRPr lang="nl-NL"/>
          </a:p>
        </p:txBody>
      </p:sp>
    </p:spTree>
    <p:extLst>
      <p:ext uri="{BB962C8B-B14F-4D97-AF65-F5344CB8AC3E}">
        <p14:creationId xmlns:p14="http://schemas.microsoft.com/office/powerpoint/2010/main" val="269336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a:t>
            </a:fld>
            <a:endParaRPr lang="nl-NL"/>
          </a:p>
        </p:txBody>
      </p:sp>
    </p:spTree>
    <p:extLst>
      <p:ext uri="{BB962C8B-B14F-4D97-AF65-F5344CB8AC3E}">
        <p14:creationId xmlns:p14="http://schemas.microsoft.com/office/powerpoint/2010/main" val="1158269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36</a:t>
            </a:fld>
            <a:endParaRPr lang="nl-NL"/>
          </a:p>
        </p:txBody>
      </p:sp>
    </p:spTree>
    <p:extLst>
      <p:ext uri="{BB962C8B-B14F-4D97-AF65-F5344CB8AC3E}">
        <p14:creationId xmlns:p14="http://schemas.microsoft.com/office/powerpoint/2010/main" val="36973351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37</a:t>
            </a:fld>
            <a:endParaRPr lang="nl-NL"/>
          </a:p>
        </p:txBody>
      </p:sp>
    </p:spTree>
    <p:extLst>
      <p:ext uri="{BB962C8B-B14F-4D97-AF65-F5344CB8AC3E}">
        <p14:creationId xmlns:p14="http://schemas.microsoft.com/office/powerpoint/2010/main" val="3127011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38</a:t>
            </a:fld>
            <a:endParaRPr lang="nl-NL"/>
          </a:p>
        </p:txBody>
      </p:sp>
    </p:spTree>
    <p:extLst>
      <p:ext uri="{BB962C8B-B14F-4D97-AF65-F5344CB8AC3E}">
        <p14:creationId xmlns:p14="http://schemas.microsoft.com/office/powerpoint/2010/main" val="67840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39</a:t>
            </a:fld>
            <a:endParaRPr lang="nl-NL"/>
          </a:p>
        </p:txBody>
      </p:sp>
    </p:spTree>
    <p:extLst>
      <p:ext uri="{BB962C8B-B14F-4D97-AF65-F5344CB8AC3E}">
        <p14:creationId xmlns:p14="http://schemas.microsoft.com/office/powerpoint/2010/main" val="114380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40</a:t>
            </a:fld>
            <a:endParaRPr lang="nl-NL"/>
          </a:p>
        </p:txBody>
      </p:sp>
    </p:spTree>
    <p:extLst>
      <p:ext uri="{BB962C8B-B14F-4D97-AF65-F5344CB8AC3E}">
        <p14:creationId xmlns:p14="http://schemas.microsoft.com/office/powerpoint/2010/main" val="18211974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41</a:t>
            </a:fld>
            <a:endParaRPr lang="nl-NL"/>
          </a:p>
        </p:txBody>
      </p:sp>
    </p:spTree>
    <p:extLst>
      <p:ext uri="{BB962C8B-B14F-4D97-AF65-F5344CB8AC3E}">
        <p14:creationId xmlns:p14="http://schemas.microsoft.com/office/powerpoint/2010/main" val="1377318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42</a:t>
            </a:fld>
            <a:endParaRPr lang="nl-NL"/>
          </a:p>
        </p:txBody>
      </p:sp>
    </p:spTree>
    <p:extLst>
      <p:ext uri="{BB962C8B-B14F-4D97-AF65-F5344CB8AC3E}">
        <p14:creationId xmlns:p14="http://schemas.microsoft.com/office/powerpoint/2010/main" val="37396240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43</a:t>
            </a:fld>
            <a:endParaRPr lang="nl-NL"/>
          </a:p>
        </p:txBody>
      </p:sp>
    </p:spTree>
    <p:extLst>
      <p:ext uri="{BB962C8B-B14F-4D97-AF65-F5344CB8AC3E}">
        <p14:creationId xmlns:p14="http://schemas.microsoft.com/office/powerpoint/2010/main" val="174367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44</a:t>
            </a:fld>
            <a:endParaRPr lang="nl-NL"/>
          </a:p>
        </p:txBody>
      </p:sp>
    </p:spTree>
    <p:extLst>
      <p:ext uri="{BB962C8B-B14F-4D97-AF65-F5344CB8AC3E}">
        <p14:creationId xmlns:p14="http://schemas.microsoft.com/office/powerpoint/2010/main" val="2541342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45</a:t>
            </a:fld>
            <a:endParaRPr lang="nl-NL"/>
          </a:p>
        </p:txBody>
      </p:sp>
    </p:spTree>
    <p:extLst>
      <p:ext uri="{BB962C8B-B14F-4D97-AF65-F5344CB8AC3E}">
        <p14:creationId xmlns:p14="http://schemas.microsoft.com/office/powerpoint/2010/main" val="747142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4</a:t>
            </a:fld>
            <a:endParaRPr lang="nl-NL"/>
          </a:p>
        </p:txBody>
      </p:sp>
    </p:spTree>
    <p:extLst>
      <p:ext uri="{BB962C8B-B14F-4D97-AF65-F5344CB8AC3E}">
        <p14:creationId xmlns:p14="http://schemas.microsoft.com/office/powerpoint/2010/main" val="40488310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46</a:t>
            </a:fld>
            <a:endParaRPr lang="nl-NL"/>
          </a:p>
        </p:txBody>
      </p:sp>
    </p:spTree>
    <p:extLst>
      <p:ext uri="{BB962C8B-B14F-4D97-AF65-F5344CB8AC3E}">
        <p14:creationId xmlns:p14="http://schemas.microsoft.com/office/powerpoint/2010/main" val="25373948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47</a:t>
            </a:fld>
            <a:endParaRPr lang="nl-NL"/>
          </a:p>
        </p:txBody>
      </p:sp>
    </p:spTree>
    <p:extLst>
      <p:ext uri="{BB962C8B-B14F-4D97-AF65-F5344CB8AC3E}">
        <p14:creationId xmlns:p14="http://schemas.microsoft.com/office/powerpoint/2010/main" val="96235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5</a:t>
            </a:fld>
            <a:endParaRPr lang="nl-NL"/>
          </a:p>
        </p:txBody>
      </p:sp>
    </p:spTree>
    <p:extLst>
      <p:ext uri="{BB962C8B-B14F-4D97-AF65-F5344CB8AC3E}">
        <p14:creationId xmlns:p14="http://schemas.microsoft.com/office/powerpoint/2010/main" val="2447789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6</a:t>
            </a:fld>
            <a:endParaRPr lang="nl-NL"/>
          </a:p>
        </p:txBody>
      </p:sp>
    </p:spTree>
    <p:extLst>
      <p:ext uri="{BB962C8B-B14F-4D97-AF65-F5344CB8AC3E}">
        <p14:creationId xmlns:p14="http://schemas.microsoft.com/office/powerpoint/2010/main" val="661820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7</a:t>
            </a:fld>
            <a:endParaRPr lang="nl-NL"/>
          </a:p>
        </p:txBody>
      </p:sp>
    </p:spTree>
    <p:extLst>
      <p:ext uri="{BB962C8B-B14F-4D97-AF65-F5344CB8AC3E}">
        <p14:creationId xmlns:p14="http://schemas.microsoft.com/office/powerpoint/2010/main" val="3871819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8</a:t>
            </a:fld>
            <a:endParaRPr lang="nl-NL"/>
          </a:p>
        </p:txBody>
      </p:sp>
    </p:spTree>
    <p:extLst>
      <p:ext uri="{BB962C8B-B14F-4D97-AF65-F5344CB8AC3E}">
        <p14:creationId xmlns:p14="http://schemas.microsoft.com/office/powerpoint/2010/main" val="1911553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7C3DA0F2-5CA6-4032-BECA-C49E45031CF9}" type="slidenum">
              <a:rPr lang="nl-NL" smtClean="0"/>
              <a:t>9</a:t>
            </a:fld>
            <a:endParaRPr lang="nl-NL"/>
          </a:p>
        </p:txBody>
      </p:sp>
    </p:spTree>
    <p:extLst>
      <p:ext uri="{BB962C8B-B14F-4D97-AF65-F5344CB8AC3E}">
        <p14:creationId xmlns:p14="http://schemas.microsoft.com/office/powerpoint/2010/main" val="3039184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nl-NL"/>
              <a:t>Klik om stijl te bewerken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509A250-FF31-4206-8172-F9D3106AACB1}"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nl-NL"/>
              <a:t>Klik om stijl te bewerken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nl-NL"/>
              <a:t>Klik om stijl te bewerken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nl-NL"/>
              <a:t>Tekststijl van het model bewerken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nl-NL"/>
              <a:t>Klik om stijl te bewerken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nchorCtr="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nl-NL"/>
              <a:t>Klik om stijl te bewerken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9796027F-7875-4030-9381-8BD8C4F21935}" type="datetimeFigureOut">
              <a:rPr lang="en-US" dirty="0"/>
              <a:t>8/16/2022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nl-NL"/>
              <a:t>Klik om stijl te bewerken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Date Placeholder 4"/>
          <p:cNvSpPr>
            <a:spLocks noGrp="1"/>
          </p:cNvSpPr>
          <p:nvPr>
            <p:ph type="dt" sz="half" idx="10"/>
          </p:nvPr>
        </p:nvSpPr>
        <p:spPr/>
        <p:txBody>
          <a:bodyPr/>
          <a:lstStyle/>
          <a:p>
            <a:fld id="{4509A250-FF31-4206-8172-F9D3106AACB1}" type="datetimeFigureOut">
              <a:rPr lang="en-US" dirty="0"/>
              <a:t>8/16/2022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stijl te bewerken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4509A250-FF31-4206-8172-F9D3106AACB1}" type="datetimeFigureOut">
              <a:rPr lang="en-US" dirty="0"/>
              <a:t>8/16/2022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nl-NL"/>
              <a:t>Klik om stijl te bewerken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8/16/2022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customXml" Target="../ink/ink4.xml"/><Relationship Id="rId18" Type="http://schemas.openxmlformats.org/officeDocument/2006/relationships/image" Target="../media/image21.emf"/><Relationship Id="rId26" Type="http://schemas.openxmlformats.org/officeDocument/2006/relationships/image" Target="../media/image21.png"/><Relationship Id="rId3" Type="http://schemas.openxmlformats.org/officeDocument/2006/relationships/image" Target="../media/image9.png"/><Relationship Id="rId21" Type="http://schemas.openxmlformats.org/officeDocument/2006/relationships/image" Target="../media/image22.emf"/><Relationship Id="rId12" Type="http://schemas.openxmlformats.org/officeDocument/2006/relationships/image" Target="../media/image19.emf"/><Relationship Id="rId17" Type="http://schemas.openxmlformats.org/officeDocument/2006/relationships/customXml" Target="../ink/ink7.xml"/><Relationship Id="rId25" Type="http://schemas.openxmlformats.org/officeDocument/2006/relationships/image" Target="../media/image24.emf"/><Relationship Id="rId2" Type="http://schemas.openxmlformats.org/officeDocument/2006/relationships/notesSlide" Target="../notesSlides/notesSlide10.xml"/><Relationship Id="rId16" Type="http://schemas.openxmlformats.org/officeDocument/2006/relationships/customXml" Target="../ink/ink6.xml"/><Relationship Id="rId20" Type="http://schemas.openxmlformats.org/officeDocument/2006/relationships/customXml" Target="../ink/ink9.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customXml" Target="../ink/ink3.xml"/><Relationship Id="rId24" Type="http://schemas.openxmlformats.org/officeDocument/2006/relationships/customXml" Target="../ink/ink11.xml"/><Relationship Id="rId5" Type="http://schemas.openxmlformats.org/officeDocument/2006/relationships/image" Target="../media/image20.png"/><Relationship Id="rId15" Type="http://schemas.openxmlformats.org/officeDocument/2006/relationships/image" Target="../media/image20.emf"/><Relationship Id="rId23" Type="http://schemas.openxmlformats.org/officeDocument/2006/relationships/image" Target="../media/image23.emf"/><Relationship Id="rId10" Type="http://schemas.openxmlformats.org/officeDocument/2006/relationships/image" Target="../media/image18.emf"/><Relationship Id="rId19" Type="http://schemas.openxmlformats.org/officeDocument/2006/relationships/customXml" Target="../ink/ink8.xml"/><Relationship Id="rId4" Type="http://schemas.openxmlformats.org/officeDocument/2006/relationships/image" Target="../media/image19.png"/><Relationship Id="rId9" Type="http://schemas.openxmlformats.org/officeDocument/2006/relationships/customXml" Target="../ink/ink2.xml"/><Relationship Id="rId14" Type="http://schemas.openxmlformats.org/officeDocument/2006/relationships/customXml" Target="../ink/ink5.xml"/><Relationship Id="rId22" Type="http://schemas.openxmlformats.org/officeDocument/2006/relationships/customXml" Target="../ink/ink1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png"/><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9.png"/><Relationship Id="rId7" Type="http://schemas.openxmlformats.org/officeDocument/2006/relationships/image" Target="../media/image48.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52.JP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64.sv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65.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49.JP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73.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www.knbb.n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mailto:la@knbb.nl"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hyperlink" Target="http://www.mijnknbb.nl/" TargetMode="Externa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5C0B9-15FA-4F26-B2D2-BE9BA8F3A4DD}"/>
              </a:ext>
            </a:extLst>
          </p:cNvPr>
          <p:cNvSpPr>
            <a:spLocks noGrp="1"/>
          </p:cNvSpPr>
          <p:nvPr>
            <p:ph type="ctrTitle"/>
          </p:nvPr>
        </p:nvSpPr>
        <p:spPr>
          <a:xfrm>
            <a:off x="883538" y="1756955"/>
            <a:ext cx="8825658" cy="1956987"/>
          </a:xfrm>
        </p:spPr>
        <p:txBody>
          <a:bodyPr/>
          <a:lstStyle/>
          <a:p>
            <a:r>
              <a:rPr lang="nl-NL" sz="4000" dirty="0"/>
              <a:t>KNBB ledenadministratie via </a:t>
            </a:r>
            <a:r>
              <a:rPr lang="nl-NL" sz="4000" dirty="0" err="1"/>
              <a:t>AllUnited</a:t>
            </a:r>
            <a:br>
              <a:rPr lang="nl-NL" sz="4000" dirty="0"/>
            </a:br>
            <a:br>
              <a:rPr lang="nl-NL" sz="4000" dirty="0"/>
            </a:br>
            <a:r>
              <a:rPr lang="nl-NL" sz="2800" dirty="0"/>
              <a:t>Handleiding voor secretaris/ledenadministrateur kleine vereniging/district (met mutatierechten)</a:t>
            </a:r>
          </a:p>
        </p:txBody>
      </p:sp>
      <p:pic>
        <p:nvPicPr>
          <p:cNvPr id="5" name="Afbeelding 4">
            <a:extLst>
              <a:ext uri="{FF2B5EF4-FFF2-40B4-BE49-F238E27FC236}">
                <a16:creationId xmlns:a16="http://schemas.microsoft.com/office/drawing/2014/main" id="{449AD1BB-E892-4E6D-9079-40E012BF5979}"/>
              </a:ext>
            </a:extLst>
          </p:cNvPr>
          <p:cNvPicPr>
            <a:picLocks noChangeAspect="1"/>
          </p:cNvPicPr>
          <p:nvPr/>
        </p:nvPicPr>
        <p:blipFill>
          <a:blip r:embed="rId3"/>
          <a:stretch>
            <a:fillRect/>
          </a:stretch>
        </p:blipFill>
        <p:spPr>
          <a:xfrm>
            <a:off x="8426133" y="5151120"/>
            <a:ext cx="1554480" cy="518160"/>
          </a:xfrm>
          <a:prstGeom prst="rect">
            <a:avLst/>
          </a:prstGeom>
        </p:spPr>
      </p:pic>
      <p:pic>
        <p:nvPicPr>
          <p:cNvPr id="6" name="Tijdelijke aanduiding voor inhoud 10">
            <a:extLst>
              <a:ext uri="{FF2B5EF4-FFF2-40B4-BE49-F238E27FC236}">
                <a16:creationId xmlns:a16="http://schemas.microsoft.com/office/drawing/2014/main" id="{E121CB11-CD68-4E64-9543-52BA0A3ED668}"/>
              </a:ext>
            </a:extLst>
          </p:cNvPr>
          <p:cNvPicPr>
            <a:picLocks noChangeAspect="1"/>
          </p:cNvPicPr>
          <p:nvPr/>
        </p:nvPicPr>
        <p:blipFill>
          <a:blip r:embed="rId4"/>
          <a:stretch>
            <a:fillRect/>
          </a:stretch>
        </p:blipFill>
        <p:spPr>
          <a:xfrm>
            <a:off x="785050" y="4777379"/>
            <a:ext cx="1786283" cy="1956986"/>
          </a:xfrm>
          <a:prstGeom prst="rect">
            <a:avLst/>
          </a:prstGeom>
        </p:spPr>
      </p:pic>
      <p:pic>
        <p:nvPicPr>
          <p:cNvPr id="7" name="Afbeelding 6">
            <a:extLst>
              <a:ext uri="{FF2B5EF4-FFF2-40B4-BE49-F238E27FC236}">
                <a16:creationId xmlns:a16="http://schemas.microsoft.com/office/drawing/2014/main" id="{F4486A3C-760F-45A1-ABCB-54FF05E8A7D4}"/>
              </a:ext>
            </a:extLst>
          </p:cNvPr>
          <p:cNvPicPr>
            <a:picLocks noChangeAspect="1"/>
          </p:cNvPicPr>
          <p:nvPr/>
        </p:nvPicPr>
        <p:blipFill rotWithShape="1">
          <a:blip r:embed="rId5"/>
          <a:srcRect l="645" t="9124" r="87859" b="85355"/>
          <a:stretch/>
        </p:blipFill>
        <p:spPr>
          <a:xfrm>
            <a:off x="2941238" y="5009606"/>
            <a:ext cx="4133870" cy="1077291"/>
          </a:xfrm>
          <a:prstGeom prst="rect">
            <a:avLst/>
          </a:prstGeom>
        </p:spPr>
      </p:pic>
      <p:pic>
        <p:nvPicPr>
          <p:cNvPr id="8" name="Afbeelding 7">
            <a:extLst>
              <a:ext uri="{FF2B5EF4-FFF2-40B4-BE49-F238E27FC236}">
                <a16:creationId xmlns:a16="http://schemas.microsoft.com/office/drawing/2014/main" id="{8C78E5E9-AEE0-4499-859A-B472BF7BC2B8}"/>
              </a:ext>
            </a:extLst>
          </p:cNvPr>
          <p:cNvPicPr>
            <a:picLocks noChangeAspect="1"/>
          </p:cNvPicPr>
          <p:nvPr/>
        </p:nvPicPr>
        <p:blipFill>
          <a:blip r:embed="rId6"/>
          <a:stretch>
            <a:fillRect/>
          </a:stretch>
        </p:blipFill>
        <p:spPr>
          <a:xfrm>
            <a:off x="10507956" y="155422"/>
            <a:ext cx="548688" cy="603556"/>
          </a:xfrm>
          <a:prstGeom prst="rect">
            <a:avLst/>
          </a:prstGeom>
        </p:spPr>
      </p:pic>
      <p:sp>
        <p:nvSpPr>
          <p:cNvPr id="3" name="Tijdelijke aanduiding voor datum 2">
            <a:extLst>
              <a:ext uri="{FF2B5EF4-FFF2-40B4-BE49-F238E27FC236}">
                <a16:creationId xmlns:a16="http://schemas.microsoft.com/office/drawing/2014/main" id="{7B5FFEA7-F704-42C7-A974-10E9D883F884}"/>
              </a:ext>
            </a:extLst>
          </p:cNvPr>
          <p:cNvSpPr>
            <a:spLocks noGrp="1"/>
          </p:cNvSpPr>
          <p:nvPr>
            <p:ph type="dt" sz="half" idx="10"/>
          </p:nvPr>
        </p:nvSpPr>
        <p:spPr>
          <a:xfrm rot="5400000" flipH="1">
            <a:off x="10752978" y="502991"/>
            <a:ext cx="1432420" cy="452844"/>
          </a:xfrm>
        </p:spPr>
        <p:txBody>
          <a:bodyPr/>
          <a:lstStyle/>
          <a:p>
            <a:fld id="{7BA2B438-F0FA-4E96-8DB1-96DB3F21B707}" type="datetime5">
              <a:rPr lang="en-US" smtClean="0"/>
              <a:t>16-Aug-22</a:t>
            </a:fld>
            <a:endParaRPr lang="en-US" dirty="0"/>
          </a:p>
        </p:txBody>
      </p:sp>
      <p:sp>
        <p:nvSpPr>
          <p:cNvPr id="4" name="Tijdelijke aanduiding voor voettekst 3">
            <a:extLst>
              <a:ext uri="{FF2B5EF4-FFF2-40B4-BE49-F238E27FC236}">
                <a16:creationId xmlns:a16="http://schemas.microsoft.com/office/drawing/2014/main" id="{17C4DA16-1587-4CFF-AB2C-2D7FE23E90CD}"/>
              </a:ext>
            </a:extLst>
          </p:cNvPr>
          <p:cNvSpPr>
            <a:spLocks noGrp="1"/>
          </p:cNvSpPr>
          <p:nvPr>
            <p:ph type="ftr" sz="quarter" idx="11"/>
          </p:nvPr>
        </p:nvSpPr>
        <p:spPr>
          <a:xfrm rot="5400000">
            <a:off x="9979184" y="1790699"/>
            <a:ext cx="3859795" cy="304801"/>
          </a:xfrm>
        </p:spPr>
        <p:txBody>
          <a:bodyPr/>
          <a:lstStyle/>
          <a:p>
            <a:r>
              <a:rPr lang="en-US" dirty="0"/>
              <a:t>Versie</a:t>
            </a:r>
          </a:p>
        </p:txBody>
      </p:sp>
    </p:spTree>
    <p:extLst>
      <p:ext uri="{BB962C8B-B14F-4D97-AF65-F5344CB8AC3E}">
        <p14:creationId xmlns:p14="http://schemas.microsoft.com/office/powerpoint/2010/main" val="350601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F1BDA7-A6F3-418B-9619-1460A5E22E8A}"/>
              </a:ext>
            </a:extLst>
          </p:cNvPr>
          <p:cNvPicPr>
            <a:picLocks noChangeAspect="1"/>
          </p:cNvPicPr>
          <p:nvPr/>
        </p:nvPicPr>
        <p:blipFill>
          <a:blip r:embed="rId2"/>
          <a:stretch>
            <a:fillRect/>
          </a:stretch>
        </p:blipFill>
        <p:spPr>
          <a:xfrm>
            <a:off x="10490538" y="190257"/>
            <a:ext cx="548688" cy="603556"/>
          </a:xfrm>
          <a:prstGeom prst="rect">
            <a:avLst/>
          </a:prstGeom>
        </p:spPr>
      </p:pic>
      <p:sp>
        <p:nvSpPr>
          <p:cNvPr id="8" name="Rechthoek 7">
            <a:extLst>
              <a:ext uri="{FF2B5EF4-FFF2-40B4-BE49-F238E27FC236}">
                <a16:creationId xmlns:a16="http://schemas.microsoft.com/office/drawing/2014/main" id="{2F293B89-F17E-4371-A980-CA84FB45DC0F}"/>
              </a:ext>
            </a:extLst>
          </p:cNvPr>
          <p:cNvSpPr/>
          <p:nvPr/>
        </p:nvSpPr>
        <p:spPr>
          <a:xfrm>
            <a:off x="4464173" y="981055"/>
            <a:ext cx="1266067" cy="461665"/>
          </a:xfrm>
          <a:prstGeom prst="rect">
            <a:avLst/>
          </a:prstGeom>
          <a:noFill/>
          <a:ln>
            <a:solidFill>
              <a:schemeClr val="tx1"/>
            </a:solidFill>
          </a:ln>
        </p:spPr>
        <p:txBody>
          <a:bodyPr wrap="square" lIns="91440" tIns="45720" rIns="91440" bIns="45720">
            <a:spAutoFit/>
          </a:bodyPr>
          <a:lstStyle/>
          <a:p>
            <a:pPr algn="ctr"/>
            <a:r>
              <a:rPr lang="nl-NL" sz="1200" b="0" cap="none" spc="0" dirty="0">
                <a:ln w="0"/>
                <a:solidFill>
                  <a:schemeClr val="tx2">
                    <a:lumMod val="90000"/>
                  </a:schemeClr>
                </a:solidFill>
                <a:effectLst>
                  <a:outerShdw blurRad="38100" dist="19050" dir="2700000" algn="tl" rotWithShape="0">
                    <a:schemeClr val="dk1">
                      <a:alpha val="40000"/>
                    </a:schemeClr>
                  </a:outerShdw>
                </a:effectLst>
              </a:rPr>
              <a:t>Uw Naam</a:t>
            </a:r>
          </a:p>
          <a:p>
            <a:pPr algn="ctr"/>
            <a:endParaRPr lang="nl-NL" sz="1200" b="0" cap="none" spc="0" dirty="0">
              <a:ln w="0"/>
              <a:solidFill>
                <a:schemeClr val="tx2">
                  <a:lumMod val="90000"/>
                </a:schemeClr>
              </a:solidFill>
              <a:effectLst>
                <a:outerShdw blurRad="38100" dist="19050" dir="2700000" algn="tl" rotWithShape="0">
                  <a:schemeClr val="dk1">
                    <a:alpha val="40000"/>
                  </a:schemeClr>
                </a:outerShdw>
              </a:effectLst>
            </a:endParaRPr>
          </a:p>
        </p:txBody>
      </p:sp>
      <p:sp>
        <p:nvSpPr>
          <p:cNvPr id="11" name="Rechthoek 10">
            <a:extLst>
              <a:ext uri="{FF2B5EF4-FFF2-40B4-BE49-F238E27FC236}">
                <a16:creationId xmlns:a16="http://schemas.microsoft.com/office/drawing/2014/main" id="{02D1F6BD-E610-4AF0-AA4F-4DD96EA1BD7B}"/>
              </a:ext>
            </a:extLst>
          </p:cNvPr>
          <p:cNvSpPr/>
          <p:nvPr/>
        </p:nvSpPr>
        <p:spPr>
          <a:xfrm>
            <a:off x="3789680" y="4861560"/>
            <a:ext cx="619760" cy="106680"/>
          </a:xfrm>
          <a:prstGeom prst="rect">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nl-NL" dirty="0">
              <a:solidFill>
                <a:schemeClr val="tx1"/>
              </a:solidFill>
              <a:highlight>
                <a:srgbClr val="FFFF00"/>
              </a:highlight>
            </a:endParaRPr>
          </a:p>
        </p:txBody>
      </p:sp>
      <p:sp>
        <p:nvSpPr>
          <p:cNvPr id="12" name="Rechthoek 11">
            <a:extLst>
              <a:ext uri="{FF2B5EF4-FFF2-40B4-BE49-F238E27FC236}">
                <a16:creationId xmlns:a16="http://schemas.microsoft.com/office/drawing/2014/main" id="{589DD378-9455-4121-B9AC-8AA757C9F454}"/>
              </a:ext>
            </a:extLst>
          </p:cNvPr>
          <p:cNvSpPr/>
          <p:nvPr/>
        </p:nvSpPr>
        <p:spPr>
          <a:xfrm>
            <a:off x="3942080" y="5013960"/>
            <a:ext cx="619760" cy="106680"/>
          </a:xfrm>
          <a:prstGeom prst="rect">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nl-NL" dirty="0">
              <a:solidFill>
                <a:schemeClr val="tx1"/>
              </a:solidFill>
              <a:highlight>
                <a:srgbClr val="FFFF00"/>
              </a:highlight>
            </a:endParaRPr>
          </a:p>
        </p:txBody>
      </p:sp>
      <p:sp>
        <p:nvSpPr>
          <p:cNvPr id="13" name="Rechthoek 12">
            <a:extLst>
              <a:ext uri="{FF2B5EF4-FFF2-40B4-BE49-F238E27FC236}">
                <a16:creationId xmlns:a16="http://schemas.microsoft.com/office/drawing/2014/main" id="{7303FE17-BBAC-4D6F-9E40-24570270B5F9}"/>
              </a:ext>
            </a:extLst>
          </p:cNvPr>
          <p:cNvSpPr/>
          <p:nvPr/>
        </p:nvSpPr>
        <p:spPr>
          <a:xfrm>
            <a:off x="371639" y="542925"/>
            <a:ext cx="3214341" cy="2031325"/>
          </a:xfrm>
          <a:prstGeom prst="rect">
            <a:avLst/>
          </a:prstGeom>
          <a:noFill/>
        </p:spPr>
        <p:txBody>
          <a:bodyPr wrap="none" lIns="91440" tIns="45720" rIns="91440" bIns="45720">
            <a:spAutoFit/>
          </a:bodyPr>
          <a:lstStyle/>
          <a:p>
            <a:pPr algn="ctr"/>
            <a:r>
              <a:rPr lang="nl-NL" sz="1400" dirty="0">
                <a:ln w="0"/>
                <a:effectLst>
                  <a:outerShdw blurRad="38100" dist="19050" dir="2700000" algn="tl" rotWithShape="0">
                    <a:schemeClr val="dk1">
                      <a:alpha val="40000"/>
                    </a:schemeClr>
                  </a:outerShdw>
                </a:effectLst>
              </a:rPr>
              <a:t>Velden worden later </a:t>
            </a:r>
          </a:p>
          <a:p>
            <a:pPr algn="ctr"/>
            <a:r>
              <a:rPr lang="nl-NL" sz="1400" dirty="0">
                <a:ln w="0"/>
                <a:effectLst>
                  <a:outerShdw blurRad="38100" dist="19050" dir="2700000" algn="tl" rotWithShape="0">
                    <a:schemeClr val="dk1">
                      <a:alpha val="40000"/>
                    </a:schemeClr>
                  </a:outerShdw>
                </a:effectLst>
              </a:rPr>
              <a:t>nog aangepast.</a:t>
            </a:r>
          </a:p>
          <a:p>
            <a:pPr algn="ctr"/>
            <a:r>
              <a:rPr lang="nl-NL" sz="1400" dirty="0">
                <a:ln w="0"/>
                <a:effectLst>
                  <a:outerShdw blurRad="38100" dist="19050" dir="2700000" algn="tl" rotWithShape="0">
                    <a:schemeClr val="dk1">
                      <a:alpha val="40000"/>
                    </a:schemeClr>
                  </a:outerShdw>
                </a:effectLst>
              </a:rPr>
              <a:t>De lengte van de velden</a:t>
            </a:r>
          </a:p>
          <a:p>
            <a:pPr algn="ctr"/>
            <a:r>
              <a:rPr lang="nl-NL" sz="1400" dirty="0">
                <a:ln w="0"/>
                <a:effectLst>
                  <a:outerShdw blurRad="38100" dist="19050" dir="2700000" algn="tl" rotWithShape="0">
                    <a:schemeClr val="dk1">
                      <a:alpha val="40000"/>
                    </a:schemeClr>
                  </a:outerShdw>
                </a:effectLst>
              </a:rPr>
              <a:t>is nog niet naar ons zin, </a:t>
            </a:r>
          </a:p>
          <a:p>
            <a:pPr algn="ctr"/>
            <a:r>
              <a:rPr lang="nl-NL" sz="1400" dirty="0">
                <a:ln w="0"/>
                <a:effectLst>
                  <a:outerShdw blurRad="38100" dist="19050" dir="2700000" algn="tl" rotWithShape="0">
                    <a:schemeClr val="dk1">
                      <a:alpha val="40000"/>
                    </a:schemeClr>
                  </a:outerShdw>
                </a:effectLst>
              </a:rPr>
              <a:t>hier wordt aan</a:t>
            </a:r>
          </a:p>
          <a:p>
            <a:pPr algn="ctr"/>
            <a:r>
              <a:rPr lang="nl-NL" sz="1400" dirty="0">
                <a:ln w="0"/>
                <a:effectLst>
                  <a:outerShdw blurRad="38100" dist="19050" dir="2700000" algn="tl" rotWithShape="0">
                    <a:schemeClr val="dk1">
                      <a:alpha val="40000"/>
                    </a:schemeClr>
                  </a:outerShdw>
                </a:effectLst>
              </a:rPr>
              <a:t>gewerkt.</a:t>
            </a:r>
          </a:p>
          <a:p>
            <a:pPr algn="ctr"/>
            <a:endParaRPr lang="nl-NL" sz="1400" dirty="0">
              <a:ln w="0"/>
              <a:effectLst>
                <a:outerShdw blurRad="38100" dist="19050" dir="2700000" algn="tl" rotWithShape="0">
                  <a:schemeClr val="dk1">
                    <a:alpha val="40000"/>
                  </a:schemeClr>
                </a:outerShdw>
              </a:effectLst>
            </a:endParaRPr>
          </a:p>
          <a:p>
            <a:pPr algn="ctr"/>
            <a:r>
              <a:rPr lang="nl-NL" sz="1400" dirty="0">
                <a:ln w="0"/>
                <a:effectLst>
                  <a:outerShdw blurRad="38100" dist="19050" dir="2700000" algn="tl" rotWithShape="0">
                    <a:schemeClr val="dk1">
                      <a:alpha val="40000"/>
                    </a:schemeClr>
                  </a:outerShdw>
                </a:effectLst>
              </a:rPr>
              <a:t>Zo is het emailadres vaak nog over</a:t>
            </a:r>
          </a:p>
          <a:p>
            <a:pPr algn="ctr"/>
            <a:r>
              <a:rPr lang="nl-NL" sz="1400" dirty="0">
                <a:ln w="0"/>
                <a:effectLst>
                  <a:outerShdw blurRad="38100" dist="19050" dir="2700000" algn="tl" rotWithShape="0">
                    <a:schemeClr val="dk1">
                      <a:alpha val="40000"/>
                    </a:schemeClr>
                  </a:outerShdw>
                </a:effectLst>
              </a:rPr>
              <a:t>twee regels verdeeld</a:t>
            </a:r>
          </a:p>
        </p:txBody>
      </p:sp>
      <p:sp>
        <p:nvSpPr>
          <p:cNvPr id="10" name="Rechthoek 9">
            <a:extLst>
              <a:ext uri="{FF2B5EF4-FFF2-40B4-BE49-F238E27FC236}">
                <a16:creationId xmlns:a16="http://schemas.microsoft.com/office/drawing/2014/main" id="{8C4454EE-406C-4784-AAE1-D9A28FA4922A}"/>
              </a:ext>
            </a:extLst>
          </p:cNvPr>
          <p:cNvSpPr/>
          <p:nvPr/>
        </p:nvSpPr>
        <p:spPr>
          <a:xfrm>
            <a:off x="3857897" y="3867678"/>
            <a:ext cx="3726543" cy="2123658"/>
          </a:xfrm>
          <a:prstGeom prst="rect">
            <a:avLst/>
          </a:prstGeom>
          <a:solidFill>
            <a:schemeClr val="accent1"/>
          </a:solidFill>
          <a:ln>
            <a:solidFill>
              <a:schemeClr val="tx1"/>
            </a:solidFill>
          </a:ln>
        </p:spPr>
        <p:txBody>
          <a:bodyPr wrap="square" lIns="91440" tIns="45720" rIns="91440" bIns="45720">
            <a:spAutoFit/>
          </a:bodyPr>
          <a:lstStyle/>
          <a:p>
            <a:pPr algn="ctr"/>
            <a:r>
              <a:rPr lang="nl-NL" sz="1200" b="0" cap="none" spc="0" dirty="0">
                <a:ln w="0"/>
                <a:solidFill>
                  <a:schemeClr val="tx2">
                    <a:lumMod val="90000"/>
                  </a:schemeClr>
                </a:solidFill>
                <a:effectLst>
                  <a:outerShdw blurRad="38100" dist="19050" dir="2700000" algn="tl" rotWithShape="0">
                    <a:schemeClr val="dk1">
                      <a:alpha val="40000"/>
                    </a:schemeClr>
                  </a:outerShdw>
                </a:effectLst>
              </a:rPr>
              <a:t>Hier </a:t>
            </a:r>
            <a:r>
              <a:rPr lang="nl-NL" sz="1200" dirty="0">
                <a:ln w="0"/>
                <a:solidFill>
                  <a:schemeClr val="tx2">
                    <a:lumMod val="90000"/>
                  </a:schemeClr>
                </a:solidFill>
                <a:effectLst>
                  <a:outerShdw blurRad="38100" dist="19050" dir="2700000" algn="tl" rotWithShape="0">
                    <a:schemeClr val="dk1">
                      <a:alpha val="40000"/>
                    </a:schemeClr>
                  </a:outerShdw>
                </a:effectLst>
              </a:rPr>
              <a:t>komen indien van toepassing </a:t>
            </a:r>
            <a:r>
              <a:rPr lang="nl-NL" sz="1200" b="0" cap="none" spc="0" dirty="0">
                <a:ln w="0"/>
                <a:solidFill>
                  <a:schemeClr val="tx2">
                    <a:lumMod val="90000"/>
                  </a:schemeClr>
                </a:solidFill>
                <a:effectLst>
                  <a:outerShdw blurRad="38100" dist="19050" dir="2700000" algn="tl" rotWithShape="0">
                    <a:schemeClr val="dk1">
                      <a:alpha val="40000"/>
                    </a:schemeClr>
                  </a:outerShdw>
                </a:effectLst>
              </a:rPr>
              <a:t>uw actieve functies en/of lidmaatschappen te staan</a:t>
            </a:r>
          </a:p>
          <a:p>
            <a:pPr algn="ctr"/>
            <a:endParaRPr lang="nl-NL" sz="1200" dirty="0">
              <a:ln w="0"/>
              <a:solidFill>
                <a:schemeClr val="tx2">
                  <a:lumMod val="90000"/>
                </a:schemeClr>
              </a:solidFill>
              <a:effectLst>
                <a:outerShdw blurRad="38100" dist="19050" dir="2700000" algn="tl" rotWithShape="0">
                  <a:schemeClr val="dk1">
                    <a:alpha val="40000"/>
                  </a:schemeClr>
                </a:outerShdw>
              </a:effectLst>
            </a:endParaRPr>
          </a:p>
          <a:p>
            <a:pPr algn="ctr"/>
            <a:r>
              <a:rPr lang="nl-NL" sz="1200" b="0" cap="none" spc="0" dirty="0">
                <a:ln w="0"/>
                <a:solidFill>
                  <a:schemeClr val="tx2">
                    <a:lumMod val="90000"/>
                  </a:schemeClr>
                </a:solidFill>
                <a:effectLst>
                  <a:outerShdw blurRad="38100" dist="19050" dir="2700000" algn="tl" rotWithShape="0">
                    <a:schemeClr val="dk1">
                      <a:alpha val="40000"/>
                    </a:schemeClr>
                  </a:outerShdw>
                </a:effectLst>
              </a:rPr>
              <a:t>Zoals ‘Penningmeester’, ’</a:t>
            </a:r>
            <a:r>
              <a:rPr lang="nl-NL" sz="1200" b="0" cap="none" spc="0" dirty="0" err="1">
                <a:ln w="0"/>
                <a:solidFill>
                  <a:schemeClr val="tx2">
                    <a:lumMod val="90000"/>
                  </a:schemeClr>
                </a:solidFill>
                <a:effectLst>
                  <a:outerShdw blurRad="38100" dist="19050" dir="2700000" algn="tl" rotWithShape="0">
                    <a:schemeClr val="dk1">
                      <a:alpha val="40000"/>
                    </a:schemeClr>
                  </a:outerShdw>
                </a:effectLst>
              </a:rPr>
              <a:t>Voorzitter’enz</a:t>
            </a:r>
            <a:r>
              <a:rPr lang="nl-NL" sz="1200" b="0" cap="none" spc="0" dirty="0">
                <a:ln w="0"/>
                <a:solidFill>
                  <a:schemeClr val="tx2">
                    <a:lumMod val="90000"/>
                  </a:schemeClr>
                </a:solidFill>
                <a:effectLst>
                  <a:outerShdw blurRad="38100" dist="19050" dir="2700000" algn="tl" rotWithShape="0">
                    <a:schemeClr val="dk1">
                      <a:alpha val="40000"/>
                    </a:schemeClr>
                  </a:outerShdw>
                </a:effectLst>
              </a:rPr>
              <a:t>.</a:t>
            </a:r>
          </a:p>
          <a:p>
            <a:pPr algn="ctr"/>
            <a:r>
              <a:rPr lang="nl-NL" sz="1200" dirty="0">
                <a:ln w="0"/>
                <a:solidFill>
                  <a:schemeClr val="tx2">
                    <a:lumMod val="90000"/>
                  </a:schemeClr>
                </a:solidFill>
                <a:effectLst>
                  <a:outerShdw blurRad="38100" dist="19050" dir="2700000" algn="tl" rotWithShape="0">
                    <a:schemeClr val="dk1">
                      <a:alpha val="40000"/>
                    </a:schemeClr>
                  </a:outerShdw>
                </a:effectLst>
              </a:rPr>
              <a:t>Lidmaatschap Carambole (onderverdeeld in soorten)</a:t>
            </a:r>
          </a:p>
          <a:p>
            <a:pPr algn="ctr"/>
            <a:endParaRPr lang="nl-NL" sz="1200" dirty="0">
              <a:ln w="0"/>
              <a:solidFill>
                <a:schemeClr val="tx2">
                  <a:lumMod val="90000"/>
                </a:schemeClr>
              </a:solidFill>
              <a:effectLst>
                <a:outerShdw blurRad="38100" dist="19050" dir="2700000" algn="tl" rotWithShape="0">
                  <a:schemeClr val="dk1">
                    <a:alpha val="40000"/>
                  </a:schemeClr>
                </a:outerShdw>
              </a:effectLst>
            </a:endParaRPr>
          </a:p>
          <a:p>
            <a:pPr algn="ctr"/>
            <a:r>
              <a:rPr lang="nl-NL" sz="1200" b="0" cap="none" spc="0" dirty="0">
                <a:ln w="0"/>
                <a:solidFill>
                  <a:schemeClr val="tx2">
                    <a:lumMod val="90000"/>
                  </a:schemeClr>
                </a:solidFill>
                <a:effectLst>
                  <a:outerShdw blurRad="38100" dist="19050" dir="2700000" algn="tl" rotWithShape="0">
                    <a:schemeClr val="dk1">
                      <a:alpha val="40000"/>
                    </a:schemeClr>
                  </a:outerShdw>
                </a:effectLst>
              </a:rPr>
              <a:t> maar ook</a:t>
            </a:r>
          </a:p>
          <a:p>
            <a:pPr algn="ctr"/>
            <a:r>
              <a:rPr lang="nl-NL" sz="1200" b="0" cap="none" spc="0" dirty="0">
                <a:ln w="0"/>
                <a:solidFill>
                  <a:schemeClr val="tx2">
                    <a:lumMod val="90000"/>
                  </a:schemeClr>
                </a:solidFill>
                <a:effectLst>
                  <a:outerShdw blurRad="38100" dist="19050" dir="2700000" algn="tl" rotWithShape="0">
                    <a:schemeClr val="dk1">
                      <a:alpha val="40000"/>
                    </a:schemeClr>
                  </a:outerShdw>
                </a:effectLst>
              </a:rPr>
              <a:t> Lidmaatschap Pool,</a:t>
            </a:r>
          </a:p>
          <a:p>
            <a:pPr algn="ctr"/>
            <a:r>
              <a:rPr lang="nl-NL" sz="1200" dirty="0">
                <a:ln w="0"/>
                <a:solidFill>
                  <a:schemeClr val="tx2">
                    <a:lumMod val="90000"/>
                  </a:schemeClr>
                </a:solidFill>
                <a:effectLst>
                  <a:outerShdw blurRad="38100" dist="19050" dir="2700000" algn="tl" rotWithShape="0">
                    <a:schemeClr val="dk1">
                      <a:alpha val="40000"/>
                    </a:schemeClr>
                  </a:outerShdw>
                </a:effectLst>
              </a:rPr>
              <a:t>Lidmaatschap Driebanden,</a:t>
            </a:r>
          </a:p>
          <a:p>
            <a:pPr algn="ctr"/>
            <a:r>
              <a:rPr lang="nl-NL" sz="1200" dirty="0">
                <a:ln w="0"/>
                <a:solidFill>
                  <a:schemeClr val="tx2">
                    <a:lumMod val="90000"/>
                  </a:schemeClr>
                </a:solidFill>
                <a:effectLst>
                  <a:outerShdw blurRad="38100" dist="19050" dir="2700000" algn="tl" rotWithShape="0">
                    <a:schemeClr val="dk1">
                      <a:alpha val="40000"/>
                    </a:schemeClr>
                  </a:outerShdw>
                </a:effectLst>
              </a:rPr>
              <a:t>Lidmaatschap Snooker</a:t>
            </a:r>
          </a:p>
        </p:txBody>
      </p:sp>
      <p:pic>
        <p:nvPicPr>
          <p:cNvPr id="14" name="Afbeelding 13">
            <a:extLst>
              <a:ext uri="{FF2B5EF4-FFF2-40B4-BE49-F238E27FC236}">
                <a16:creationId xmlns:a16="http://schemas.microsoft.com/office/drawing/2014/main" id="{CB269713-8B2B-406E-8139-B6CFCB092294}"/>
              </a:ext>
            </a:extLst>
          </p:cNvPr>
          <p:cNvPicPr>
            <a:picLocks noChangeAspect="1"/>
          </p:cNvPicPr>
          <p:nvPr/>
        </p:nvPicPr>
        <p:blipFill>
          <a:blip r:embed="rId3"/>
          <a:stretch>
            <a:fillRect/>
          </a:stretch>
        </p:blipFill>
        <p:spPr>
          <a:xfrm>
            <a:off x="5915534" y="1234999"/>
            <a:ext cx="1299588" cy="288797"/>
          </a:xfrm>
          <a:prstGeom prst="rect">
            <a:avLst/>
          </a:prstGeom>
        </p:spPr>
      </p:pic>
      <p:sp>
        <p:nvSpPr>
          <p:cNvPr id="15" name="Tekstvak 14">
            <a:extLst>
              <a:ext uri="{FF2B5EF4-FFF2-40B4-BE49-F238E27FC236}">
                <a16:creationId xmlns:a16="http://schemas.microsoft.com/office/drawing/2014/main" id="{0312ACC2-3BE1-4481-8F02-E57690A607AE}"/>
              </a:ext>
            </a:extLst>
          </p:cNvPr>
          <p:cNvSpPr txBox="1"/>
          <p:nvPr/>
        </p:nvSpPr>
        <p:spPr>
          <a:xfrm>
            <a:off x="8816818" y="1332023"/>
            <a:ext cx="3105216" cy="4339650"/>
          </a:xfrm>
          <a:prstGeom prst="rect">
            <a:avLst/>
          </a:prstGeom>
          <a:noFill/>
        </p:spPr>
        <p:txBody>
          <a:bodyPr wrap="square" rtlCol="0">
            <a:spAutoFit/>
          </a:bodyPr>
          <a:lstStyle/>
          <a:p>
            <a:r>
              <a:rPr lang="nl-NL" sz="1200" dirty="0"/>
              <a:t>Als u zich helemaal wenst af te melden bij de KNBB dan kunt u op Afmelden klikken. Er volgt een formulier waarmee u zich uit kunt schrijven.</a:t>
            </a:r>
          </a:p>
          <a:p>
            <a:endParaRPr lang="nl-NL" sz="1200" dirty="0"/>
          </a:p>
          <a:p>
            <a:r>
              <a:rPr lang="nl-NL" sz="1200" dirty="0"/>
              <a:t>Pas op het moment dat u aan al uw betalingsverplichtingen hebt voldaan zullen wij uw lidmaatschap beëindigen.</a:t>
            </a:r>
          </a:p>
          <a:p>
            <a:br>
              <a:rPr lang="nl-NL" sz="1200" dirty="0"/>
            </a:br>
            <a:r>
              <a:rPr lang="nl-NL" sz="1200" dirty="0"/>
              <a:t>Dit kan uiteraard alleen als u al uw functies (zo die er al waren) heeft neergelegd. En er geen opstelling in een competitie-team meer is.</a:t>
            </a:r>
          </a:p>
          <a:p>
            <a:r>
              <a:rPr lang="nl-NL" sz="1200" dirty="0"/>
              <a:t>Vergewis u er dus van dat u daar uit gehaald bent door uw teamcaptain u te laten afmelden bij het team.</a:t>
            </a:r>
          </a:p>
          <a:p>
            <a:br>
              <a:rPr lang="nl-NL" sz="1200" dirty="0"/>
            </a:br>
            <a:r>
              <a:rPr lang="nl-NL" sz="1200" dirty="0"/>
              <a:t>Bent u lid via een vereniging, dan dient u zich af te melden bij de secretaris van deze vereniging. Een optie om de secretaris te mailen vindt u onder ‘mijn vereniging’.</a:t>
            </a:r>
          </a:p>
          <a:p>
            <a:endParaRPr lang="nl-NL" sz="1200" dirty="0"/>
          </a:p>
        </p:txBody>
      </p:sp>
      <p:sp>
        <p:nvSpPr>
          <p:cNvPr id="17" name="Rechthoek 16">
            <a:extLst>
              <a:ext uri="{FF2B5EF4-FFF2-40B4-BE49-F238E27FC236}">
                <a16:creationId xmlns:a16="http://schemas.microsoft.com/office/drawing/2014/main" id="{85568B11-B080-4FBE-B200-1FDAA14EC1F7}"/>
              </a:ext>
            </a:extLst>
          </p:cNvPr>
          <p:cNvSpPr/>
          <p:nvPr/>
        </p:nvSpPr>
        <p:spPr>
          <a:xfrm>
            <a:off x="5452291" y="2852016"/>
            <a:ext cx="2893736" cy="1015663"/>
          </a:xfrm>
          <a:prstGeom prst="rect">
            <a:avLst/>
          </a:prstGeom>
          <a:noFill/>
        </p:spPr>
        <p:txBody>
          <a:bodyPr wrap="square" lIns="91440" tIns="45720" rIns="91440" bIns="45720">
            <a:spAutoFit/>
          </a:bodyPr>
          <a:lstStyle/>
          <a:p>
            <a:pPr algn="ctr"/>
            <a:r>
              <a:rPr lang="nl-NL" sz="1000" dirty="0">
                <a:ln w="0"/>
                <a:solidFill>
                  <a:schemeClr val="accent1"/>
                </a:solidFill>
                <a:effectLst>
                  <a:outerShdw blurRad="38100" dist="25400" dir="5400000" algn="ctr" rotWithShape="0">
                    <a:srgbClr val="6E747A">
                      <a:alpha val="43000"/>
                    </a:srgbClr>
                  </a:outerShdw>
                </a:effectLst>
              </a:rPr>
              <a:t>Had u voorheen een ‘vijf-</a:t>
            </a:r>
            <a:r>
              <a:rPr lang="nl-NL" sz="1000" dirty="0" err="1">
                <a:ln w="0"/>
                <a:solidFill>
                  <a:schemeClr val="accent1"/>
                </a:solidFill>
                <a:effectLst>
                  <a:outerShdw blurRad="38100" dist="25400" dir="5400000" algn="ctr" rotWithShape="0">
                    <a:srgbClr val="6E747A">
                      <a:alpha val="43000"/>
                    </a:srgbClr>
                  </a:outerShdw>
                </a:effectLst>
              </a:rPr>
              <a:t>cijferig</a:t>
            </a:r>
            <a:r>
              <a:rPr lang="nl-NL" sz="1000" dirty="0">
                <a:ln w="0"/>
                <a:solidFill>
                  <a:schemeClr val="accent1"/>
                </a:solidFill>
                <a:effectLst>
                  <a:outerShdw blurRad="38100" dist="25400" dir="5400000" algn="ctr" rotWithShape="0">
                    <a:srgbClr val="6E747A">
                      <a:alpha val="43000"/>
                    </a:srgbClr>
                  </a:outerShdw>
                </a:effectLst>
              </a:rPr>
              <a:t>’ bondsnummer beginnend met 7 of 8?</a:t>
            </a:r>
          </a:p>
          <a:p>
            <a:pPr algn="ctr"/>
            <a:endParaRPr lang="nl-NL" sz="1000" dirty="0">
              <a:ln w="0"/>
              <a:solidFill>
                <a:schemeClr val="accent1"/>
              </a:solidFill>
              <a:effectLst>
                <a:outerShdw blurRad="38100" dist="25400" dir="5400000" algn="ctr" rotWithShape="0">
                  <a:srgbClr val="6E747A">
                    <a:alpha val="43000"/>
                  </a:srgbClr>
                </a:outerShdw>
              </a:effectLst>
            </a:endParaRPr>
          </a:p>
          <a:p>
            <a:pPr algn="ctr"/>
            <a:r>
              <a:rPr lang="nl-NL" sz="1000" dirty="0">
                <a:ln w="0"/>
                <a:solidFill>
                  <a:schemeClr val="accent1"/>
                </a:solidFill>
                <a:effectLst>
                  <a:outerShdw blurRad="38100" dist="25400" dir="5400000" algn="ctr" rotWithShape="0">
                    <a:srgbClr val="6E747A">
                      <a:alpha val="43000"/>
                    </a:srgbClr>
                  </a:outerShdw>
                </a:effectLst>
              </a:rPr>
              <a:t>Dan begint uw bondsnummer nu met een 3</a:t>
            </a:r>
          </a:p>
          <a:p>
            <a:pPr algn="ctr"/>
            <a:endParaRPr lang="nl-NL" sz="1000" dirty="0">
              <a:ln w="0"/>
              <a:solidFill>
                <a:schemeClr val="accent1"/>
              </a:solidFill>
              <a:effectLst>
                <a:outerShdw blurRad="38100" dist="25400" dir="5400000" algn="ctr" rotWithShape="0">
                  <a:srgbClr val="6E747A">
                    <a:alpha val="43000"/>
                  </a:srgbClr>
                </a:outerShdw>
              </a:effectLst>
            </a:endParaRPr>
          </a:p>
          <a:p>
            <a:pPr algn="ctr"/>
            <a:r>
              <a:rPr lang="nl-NL" sz="1000" dirty="0">
                <a:ln w="0"/>
                <a:solidFill>
                  <a:schemeClr val="accent1"/>
                </a:solidFill>
                <a:effectLst>
                  <a:outerShdw blurRad="38100" dist="25400" dir="5400000" algn="ctr" rotWithShape="0">
                    <a:srgbClr val="6E747A">
                      <a:alpha val="43000"/>
                    </a:srgbClr>
                  </a:outerShdw>
                </a:effectLst>
              </a:rPr>
              <a:t>76543 is nu 376543</a:t>
            </a:r>
          </a:p>
        </p:txBody>
      </p:sp>
      <p:sp>
        <p:nvSpPr>
          <p:cNvPr id="3" name="Rechthoek 2">
            <a:extLst>
              <a:ext uri="{FF2B5EF4-FFF2-40B4-BE49-F238E27FC236}">
                <a16:creationId xmlns:a16="http://schemas.microsoft.com/office/drawing/2014/main" id="{460BF879-D64C-45A3-8D95-FBB8AB1ACF35}"/>
              </a:ext>
            </a:extLst>
          </p:cNvPr>
          <p:cNvSpPr/>
          <p:nvPr/>
        </p:nvSpPr>
        <p:spPr>
          <a:xfrm>
            <a:off x="4237847" y="2112239"/>
            <a:ext cx="110921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Hier staan de gegevens van het lid</a:t>
            </a:r>
          </a:p>
        </p:txBody>
      </p:sp>
      <p:sp>
        <p:nvSpPr>
          <p:cNvPr id="18" name="Rechthoek 17">
            <a:extLst>
              <a:ext uri="{FF2B5EF4-FFF2-40B4-BE49-F238E27FC236}">
                <a16:creationId xmlns:a16="http://schemas.microsoft.com/office/drawing/2014/main" id="{307BCFC6-9158-425A-B021-3C8FEF7C3B0B}"/>
              </a:ext>
            </a:extLst>
          </p:cNvPr>
          <p:cNvSpPr/>
          <p:nvPr/>
        </p:nvSpPr>
        <p:spPr>
          <a:xfrm>
            <a:off x="6184213" y="2119066"/>
            <a:ext cx="1109216"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Hier staan de gegevens van het lid</a:t>
            </a:r>
          </a:p>
        </p:txBody>
      </p:sp>
      <p:pic>
        <p:nvPicPr>
          <p:cNvPr id="2" name="Afbeelding 1">
            <a:extLst>
              <a:ext uri="{FF2B5EF4-FFF2-40B4-BE49-F238E27FC236}">
                <a16:creationId xmlns:a16="http://schemas.microsoft.com/office/drawing/2014/main" id="{EA252D66-B50A-4231-9F3D-F3BBF9801BCE}"/>
              </a:ext>
            </a:extLst>
          </p:cNvPr>
          <p:cNvPicPr>
            <a:picLocks noChangeAspect="1"/>
          </p:cNvPicPr>
          <p:nvPr/>
        </p:nvPicPr>
        <p:blipFill rotWithShape="1">
          <a:blip r:embed="rId4"/>
          <a:srcRect l="18478" r="15420"/>
          <a:stretch/>
        </p:blipFill>
        <p:spPr>
          <a:xfrm>
            <a:off x="3732134" y="893842"/>
            <a:ext cx="5043298" cy="5400675"/>
          </a:xfrm>
          <a:prstGeom prst="rect">
            <a:avLst/>
          </a:prstGeom>
        </p:spPr>
      </p:pic>
      <p:sp>
        <p:nvSpPr>
          <p:cNvPr id="19" name="Rechthoek 18">
            <a:extLst>
              <a:ext uri="{FF2B5EF4-FFF2-40B4-BE49-F238E27FC236}">
                <a16:creationId xmlns:a16="http://schemas.microsoft.com/office/drawing/2014/main" id="{CFE22812-CC42-4D53-B3BC-A8EFA6EC8AE2}"/>
              </a:ext>
            </a:extLst>
          </p:cNvPr>
          <p:cNvSpPr/>
          <p:nvPr/>
        </p:nvSpPr>
        <p:spPr>
          <a:xfrm>
            <a:off x="4218040" y="4440858"/>
            <a:ext cx="1234251" cy="1384995"/>
          </a:xfrm>
          <a:prstGeom prst="rect">
            <a:avLst/>
          </a:prstGeom>
          <a:solidFill>
            <a:schemeClr val="accent1"/>
          </a:solidFill>
          <a:ln>
            <a:solidFill>
              <a:schemeClr val="tx1"/>
            </a:solidFill>
          </a:ln>
        </p:spPr>
        <p:txBody>
          <a:bodyPr wrap="square" lIns="91440" tIns="45720" rIns="91440" bIns="45720">
            <a:spAutoFit/>
          </a:bodyPr>
          <a:lstStyle/>
          <a:p>
            <a:pPr algn="ctr"/>
            <a:r>
              <a:rPr lang="nl-NL" sz="1200" b="0" cap="none" spc="0" dirty="0">
                <a:ln w="0"/>
                <a:solidFill>
                  <a:schemeClr val="tx2">
                    <a:lumMod val="90000"/>
                  </a:schemeClr>
                </a:solidFill>
                <a:effectLst>
                  <a:outerShdw blurRad="38100" dist="19050" dir="2700000" algn="tl" rotWithShape="0">
                    <a:schemeClr val="dk1">
                      <a:alpha val="40000"/>
                    </a:schemeClr>
                  </a:outerShdw>
                </a:effectLst>
              </a:rPr>
              <a:t>Hier </a:t>
            </a:r>
            <a:r>
              <a:rPr lang="nl-NL" sz="1200" dirty="0">
                <a:ln w="0"/>
                <a:solidFill>
                  <a:schemeClr val="tx2">
                    <a:lumMod val="90000"/>
                  </a:schemeClr>
                </a:solidFill>
                <a:effectLst>
                  <a:outerShdw blurRad="38100" dist="19050" dir="2700000" algn="tl" rotWithShape="0">
                    <a:schemeClr val="dk1">
                      <a:alpha val="40000"/>
                    </a:schemeClr>
                  </a:outerShdw>
                </a:effectLst>
              </a:rPr>
              <a:t>komen indien van toepassing </a:t>
            </a:r>
            <a:r>
              <a:rPr lang="nl-NL" sz="1200" b="0" cap="none" spc="0" dirty="0">
                <a:ln w="0"/>
                <a:solidFill>
                  <a:schemeClr val="tx2">
                    <a:lumMod val="90000"/>
                  </a:schemeClr>
                </a:solidFill>
                <a:effectLst>
                  <a:outerShdw blurRad="38100" dist="19050" dir="2700000" algn="tl" rotWithShape="0">
                    <a:schemeClr val="dk1">
                      <a:alpha val="40000"/>
                    </a:schemeClr>
                  </a:outerShdw>
                </a:effectLst>
              </a:rPr>
              <a:t>uw actieve functies en/of lidmaatschappen te staan</a:t>
            </a:r>
          </a:p>
        </p:txBody>
      </p:sp>
    </p:spTree>
    <p:extLst>
      <p:ext uri="{BB962C8B-B14F-4D97-AF65-F5344CB8AC3E}">
        <p14:creationId xmlns:p14="http://schemas.microsoft.com/office/powerpoint/2010/main" val="3604650764"/>
      </p:ext>
    </p:extLst>
  </p:cSld>
  <p:clrMapOvr>
    <a:masterClrMapping/>
  </p:clrMapOvr>
  <mc:AlternateContent xmlns:mc="http://schemas.openxmlformats.org/markup-compatibility/2006" xmlns:p14="http://schemas.microsoft.com/office/powerpoint/2010/main">
    <mc:Choice Requires="p14">
      <p:transition spd="slow" p14:dur="2000" advTm="8000"/>
    </mc:Choice>
    <mc:Fallback xmlns="">
      <p:transition spd="slow" advTm="8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81908"/>
            <a:ext cx="556278" cy="611905"/>
          </a:xfrm>
          <a:prstGeom prst="rect">
            <a:avLst/>
          </a:prstGeom>
        </p:spPr>
      </p:pic>
      <p:pic>
        <p:nvPicPr>
          <p:cNvPr id="1026" name="Afbeelding 6">
            <a:extLst>
              <a:ext uri="{FF2B5EF4-FFF2-40B4-BE49-F238E27FC236}">
                <a16:creationId xmlns:a16="http://schemas.microsoft.com/office/drawing/2014/main" id="{26304A53-7328-4712-86AF-93F0199B96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4086" y="915491"/>
            <a:ext cx="2186623" cy="44424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11A1B1E9-0B5E-46CC-8EC2-4EB387EC2D9C}"/>
              </a:ext>
            </a:extLst>
          </p:cNvPr>
          <p:cNvSpPr>
            <a:spLocks noChangeArrowheads="1"/>
          </p:cNvSpPr>
          <p:nvPr/>
        </p:nvSpPr>
        <p:spPr bwMode="auto">
          <a:xfrm>
            <a:off x="705394" y="985714"/>
            <a:ext cx="162092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Via deze kop</a:t>
            </a:r>
            <a:endParaRPr kumimoji="0" lang="nl-NL" altLang="nl-NL" sz="2000" b="0" i="0" u="none" strike="noStrike" cap="none" normalizeH="0" baseline="0" dirty="0">
              <a:ln>
                <a:noFill/>
              </a:ln>
              <a:effectLst/>
              <a:latin typeface="Arial" panose="020B0604020202020204" pitchFamily="34" charset="0"/>
            </a:endParaRPr>
          </a:p>
        </p:txBody>
      </p:sp>
      <p:sp>
        <p:nvSpPr>
          <p:cNvPr id="4" name="Rectangle 4">
            <a:extLst>
              <a:ext uri="{FF2B5EF4-FFF2-40B4-BE49-F238E27FC236}">
                <a16:creationId xmlns:a16="http://schemas.microsoft.com/office/drawing/2014/main" id="{CB8444F5-6CD1-49E4-817D-C9938F0384B4}"/>
              </a:ext>
            </a:extLst>
          </p:cNvPr>
          <p:cNvSpPr>
            <a:spLocks noChangeArrowheads="1"/>
          </p:cNvSpPr>
          <p:nvPr/>
        </p:nvSpPr>
        <p:spPr bwMode="auto">
          <a:xfrm>
            <a:off x="705394" y="1352238"/>
            <a:ext cx="677527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0" i="0" u="none" strike="noStrike" cap="none" normalizeH="0" baseline="0" dirty="0">
                <a:ln>
                  <a:noFill/>
                </a:ln>
                <a:effectLst/>
                <a:ea typeface="Calibri" panose="020F0502020204030204" pitchFamily="34" charset="0"/>
                <a:cs typeface="Times New Roman" panose="02020603050405020304" pitchFamily="18" charset="0"/>
              </a:rPr>
              <a:t>komt u op de pagina waar u de nodige gegevens kunt wijzigen/aanvullen </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0" i="0" u="none" strike="noStrike" cap="none" normalizeH="0" baseline="0" dirty="0">
                <a:ln>
                  <a:noFill/>
                </a:ln>
                <a:effectLst/>
                <a:ea typeface="Calibri" panose="020F0502020204030204" pitchFamily="34" charset="0"/>
                <a:cs typeface="Times New Roman" panose="02020603050405020304" pitchFamily="18" charset="0"/>
              </a:rPr>
              <a:t>(Enkele velden kunnen niet gewijzigd worden en zijn dan ook grijs gearceerd zoals </a:t>
            </a:r>
            <a:r>
              <a:rPr kumimoji="0" lang="nl-NL" altLang="nl-NL" sz="1400" b="0" i="0" u="none" strike="noStrike" cap="none" normalizeH="0" baseline="0" dirty="0">
                <a:ln>
                  <a:noFill/>
                </a:ln>
                <a:effectLst/>
              </a:rPr>
              <a:t>geslacht, geboortedatum, achternaam)</a:t>
            </a:r>
          </a:p>
          <a:p>
            <a:pPr marL="0" marR="0" lvl="0" indent="0" algn="l" defTabSz="914400" rtl="0" eaLnBrk="0" fontAlgn="base" latinLnBrk="0" hangingPunct="0">
              <a:lnSpc>
                <a:spcPct val="100000"/>
              </a:lnSpc>
              <a:spcBef>
                <a:spcPct val="0"/>
              </a:spcBef>
              <a:spcAft>
                <a:spcPct val="0"/>
              </a:spcAft>
              <a:buClrTx/>
              <a:buSzTx/>
              <a:buFontTx/>
              <a:buNone/>
              <a:tabLst/>
            </a:pPr>
            <a:endParaRPr lang="nl-NL" altLang="nl-NL" sz="14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0" i="0" u="none" strike="noStrike" cap="none" normalizeH="0" baseline="0" dirty="0">
                <a:ln>
                  <a:noFill/>
                </a:ln>
                <a:effectLst/>
              </a:rPr>
              <a:t>Vul de datum in waarop u de gegevens wenst te wijzigen (meestal ‘van</a:t>
            </a:r>
            <a:r>
              <a:rPr lang="nl-NL" altLang="nl-NL" sz="1400" dirty="0"/>
              <a:t>daag’).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400" b="0" i="0" u="none" strike="noStrike" cap="none" normalizeH="0" baseline="0" dirty="0">
              <a:ln>
                <a:noFill/>
              </a:ln>
              <a:effectLst/>
            </a:endParaRPr>
          </a:p>
          <a:p>
            <a:pPr lvl="0" defTabSz="914400" eaLnBrk="0" fontAlgn="base" hangingPunct="0">
              <a:spcBef>
                <a:spcPct val="0"/>
              </a:spcBef>
              <a:spcAft>
                <a:spcPct val="0"/>
              </a:spcAft>
            </a:pPr>
            <a:r>
              <a:rPr kumimoji="0" lang="nl-NL" altLang="nl-NL" sz="1400" b="0" i="0" u="none" strike="noStrike" cap="none" normalizeH="0" baseline="0" dirty="0">
                <a:ln>
                  <a:noFill/>
                </a:ln>
                <a:effectLst/>
              </a:rPr>
              <a:t>Onderaan het scherm ziet u ‘Interessegebieden’. </a:t>
            </a:r>
            <a:r>
              <a:rPr lang="nl-NL" sz="1400" dirty="0"/>
              <a:t>Interessegebieden zijn er om te zorgen dat u in Mijn KNBB alleen de informatie ontvangt die u graag wil zien, zodat u als driebandenliefhebber niet steeds nieuws ziet over snooker of pool. </a:t>
            </a:r>
            <a:r>
              <a:rPr lang="nl-NL" altLang="nl-NL" sz="1400" dirty="0"/>
              <a:t>Vink aan wat uw voorkeur heeft. Vult u alleen ‘interesse in….’ dan krijgt u nieuws van de betreffende sectie. Wilt u ook de door het bestuur verstuurde Nieuwsbrief per mail ontvangen, dan vinkt u “Nieuwsbrief….” ook aan.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4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nl-NL" altLang="nl-NL" sz="1400" dirty="0"/>
              <a:t>Vergeet niet op ‘versturen’ te klikken. Anders worden uw wijzigingen niet verwerkt.</a:t>
            </a:r>
            <a:endParaRPr kumimoji="0" lang="nl-NL" altLang="nl-NL" sz="1400" b="0" i="0" u="none" strike="noStrike" cap="none" normalizeH="0" baseline="0" dirty="0">
              <a:ln>
                <a:noFill/>
              </a:ln>
              <a:effectLst/>
            </a:endParaRPr>
          </a:p>
        </p:txBody>
      </p:sp>
      <p:sp>
        <p:nvSpPr>
          <p:cNvPr id="5" name="Rectangle 5">
            <a:extLst>
              <a:ext uri="{FF2B5EF4-FFF2-40B4-BE49-F238E27FC236}">
                <a16:creationId xmlns:a16="http://schemas.microsoft.com/office/drawing/2014/main" id="{D12DCEAA-4AEF-40BF-ADAB-51ADF7484DBE}"/>
              </a:ext>
            </a:extLst>
          </p:cNvPr>
          <p:cNvSpPr>
            <a:spLocks noChangeArrowheads="1"/>
          </p:cNvSpPr>
          <p:nvPr/>
        </p:nvSpPr>
        <p:spPr bwMode="auto">
          <a:xfrm>
            <a:off x="0" y="4711701"/>
            <a:ext cx="187286" cy="14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sz="2000"/>
          </a:p>
        </p:txBody>
      </p:sp>
      <p:pic>
        <p:nvPicPr>
          <p:cNvPr id="7" name="Afbeelding 6">
            <a:extLst>
              <a:ext uri="{FF2B5EF4-FFF2-40B4-BE49-F238E27FC236}">
                <a16:creationId xmlns:a16="http://schemas.microsoft.com/office/drawing/2014/main" id="{15AA537B-ABE2-43ED-B34F-C60842DCB93B}"/>
              </a:ext>
            </a:extLst>
          </p:cNvPr>
          <p:cNvPicPr>
            <a:picLocks noChangeAspect="1"/>
          </p:cNvPicPr>
          <p:nvPr/>
        </p:nvPicPr>
        <p:blipFill>
          <a:blip r:embed="rId5"/>
          <a:stretch>
            <a:fillRect/>
          </a:stretch>
        </p:blipFill>
        <p:spPr>
          <a:xfrm>
            <a:off x="705394" y="5145403"/>
            <a:ext cx="5332367" cy="1453765"/>
          </a:xfrm>
          <a:prstGeom prst="rect">
            <a:avLst/>
          </a:prstGeom>
        </p:spPr>
      </p:pic>
      <mc:AlternateContent xmlns:mc="http://schemas.openxmlformats.org/markup-compatibility/2006" xmlns:p14="http://schemas.microsoft.com/office/powerpoint/2010/main">
        <mc:Choice Requires="p14">
          <p:contentPart p14:bwMode="auto" r:id="rId6">
            <p14:nvContentPartPr>
              <p14:cNvPr id="10" name="Inkt 9">
                <a:extLst>
                  <a:ext uri="{FF2B5EF4-FFF2-40B4-BE49-F238E27FC236}">
                    <a16:creationId xmlns:a16="http://schemas.microsoft.com/office/drawing/2014/main" id="{4EB2F33D-01C7-47AC-A4B6-3062025DB629}"/>
                  </a:ext>
                </a:extLst>
              </p14:cNvPr>
              <p14:cNvContentPartPr/>
              <p14:nvPr/>
            </p14:nvContentPartPr>
            <p14:xfrm>
              <a:off x="8149410" y="1520160"/>
              <a:ext cx="175680" cy="27000"/>
            </p14:xfrm>
          </p:contentPart>
        </mc:Choice>
        <mc:Fallback xmlns="">
          <p:pic>
            <p:nvPicPr>
              <p:cNvPr id="10" name="Inkt 9">
                <a:extLst>
                  <a:ext uri="{FF2B5EF4-FFF2-40B4-BE49-F238E27FC236}">
                    <a16:creationId xmlns:a16="http://schemas.microsoft.com/office/drawing/2014/main" id="{4EB2F33D-01C7-47AC-A4B6-3062025DB629}"/>
                  </a:ext>
                </a:extLst>
              </p:cNvPr>
              <p:cNvPicPr/>
              <p:nvPr/>
            </p:nvPicPr>
            <p:blipFill>
              <a:blip r:embed="rId8"/>
              <a:stretch>
                <a:fillRect/>
              </a:stretch>
            </p:blipFill>
            <p:spPr>
              <a:xfrm>
                <a:off x="8120970" y="1491720"/>
                <a:ext cx="208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t 10">
                <a:extLst>
                  <a:ext uri="{FF2B5EF4-FFF2-40B4-BE49-F238E27FC236}">
                    <a16:creationId xmlns:a16="http://schemas.microsoft.com/office/drawing/2014/main" id="{2692BAE4-F2A5-4BBF-9B36-08A248F467DC}"/>
                  </a:ext>
                </a:extLst>
              </p14:cNvPr>
              <p14:cNvContentPartPr/>
              <p14:nvPr/>
            </p14:nvContentPartPr>
            <p14:xfrm>
              <a:off x="8138250" y="1851720"/>
              <a:ext cx="133560" cy="360"/>
            </p14:xfrm>
          </p:contentPart>
        </mc:Choice>
        <mc:Fallback xmlns="">
          <p:pic>
            <p:nvPicPr>
              <p:cNvPr id="11" name="Inkt 10">
                <a:extLst>
                  <a:ext uri="{FF2B5EF4-FFF2-40B4-BE49-F238E27FC236}">
                    <a16:creationId xmlns:a16="http://schemas.microsoft.com/office/drawing/2014/main" id="{2692BAE4-F2A5-4BBF-9B36-08A248F467DC}"/>
                  </a:ext>
                </a:extLst>
              </p:cNvPr>
              <p:cNvPicPr/>
              <p:nvPr/>
            </p:nvPicPr>
            <p:blipFill>
              <a:blip r:embed="rId10"/>
              <a:stretch>
                <a:fillRect/>
              </a:stretch>
            </p:blipFill>
            <p:spPr>
              <a:xfrm>
                <a:off x="8109810" y="1823280"/>
                <a:ext cx="190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t 11">
                <a:extLst>
                  <a:ext uri="{FF2B5EF4-FFF2-40B4-BE49-F238E27FC236}">
                    <a16:creationId xmlns:a16="http://schemas.microsoft.com/office/drawing/2014/main" id="{FDC1804F-FC28-4772-9056-9E77347F707A}"/>
                  </a:ext>
                </a:extLst>
              </p14:cNvPr>
              <p14:cNvContentPartPr/>
              <p14:nvPr/>
            </p14:nvContentPartPr>
            <p14:xfrm>
              <a:off x="8138250" y="2015520"/>
              <a:ext cx="360" cy="360"/>
            </p14:xfrm>
          </p:contentPart>
        </mc:Choice>
        <mc:Fallback xmlns="">
          <p:pic>
            <p:nvPicPr>
              <p:cNvPr id="12" name="Inkt 11">
                <a:extLst>
                  <a:ext uri="{FF2B5EF4-FFF2-40B4-BE49-F238E27FC236}">
                    <a16:creationId xmlns:a16="http://schemas.microsoft.com/office/drawing/2014/main" id="{FDC1804F-FC28-4772-9056-9E77347F707A}"/>
                  </a:ext>
                </a:extLst>
              </p:cNvPr>
              <p:cNvPicPr/>
              <p:nvPr/>
            </p:nvPicPr>
            <p:blipFill>
              <a:blip r:embed="rId12"/>
              <a:stretch>
                <a:fillRect/>
              </a:stretch>
            </p:blipFill>
            <p:spPr>
              <a:xfrm>
                <a:off x="8109810" y="198708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t 12">
                <a:extLst>
                  <a:ext uri="{FF2B5EF4-FFF2-40B4-BE49-F238E27FC236}">
                    <a16:creationId xmlns:a16="http://schemas.microsoft.com/office/drawing/2014/main" id="{15B77CD0-8A3B-45C7-A9A8-D79EC74FB009}"/>
                  </a:ext>
                </a:extLst>
              </p14:cNvPr>
              <p14:cNvContentPartPr/>
              <p14:nvPr/>
            </p14:nvContentPartPr>
            <p14:xfrm>
              <a:off x="8473410" y="2308920"/>
              <a:ext cx="360" cy="360"/>
            </p14:xfrm>
          </p:contentPart>
        </mc:Choice>
        <mc:Fallback xmlns="">
          <p:pic>
            <p:nvPicPr>
              <p:cNvPr id="13" name="Inkt 12">
                <a:extLst>
                  <a:ext uri="{FF2B5EF4-FFF2-40B4-BE49-F238E27FC236}">
                    <a16:creationId xmlns:a16="http://schemas.microsoft.com/office/drawing/2014/main" id="{15B77CD0-8A3B-45C7-A9A8-D79EC74FB009}"/>
                  </a:ext>
                </a:extLst>
              </p:cNvPr>
              <p:cNvPicPr/>
              <p:nvPr/>
            </p:nvPicPr>
            <p:blipFill>
              <a:blip r:embed="rId12"/>
              <a:stretch>
                <a:fillRect/>
              </a:stretch>
            </p:blipFill>
            <p:spPr>
              <a:xfrm>
                <a:off x="8444970" y="228048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t 13">
                <a:extLst>
                  <a:ext uri="{FF2B5EF4-FFF2-40B4-BE49-F238E27FC236}">
                    <a16:creationId xmlns:a16="http://schemas.microsoft.com/office/drawing/2014/main" id="{4E80ADB3-8BA3-48C0-878E-550B198D1674}"/>
                  </a:ext>
                </a:extLst>
              </p14:cNvPr>
              <p14:cNvContentPartPr/>
              <p14:nvPr/>
            </p14:nvContentPartPr>
            <p14:xfrm>
              <a:off x="8096130" y="2602320"/>
              <a:ext cx="164160" cy="360"/>
            </p14:xfrm>
          </p:contentPart>
        </mc:Choice>
        <mc:Fallback xmlns="">
          <p:pic>
            <p:nvPicPr>
              <p:cNvPr id="14" name="Inkt 13">
                <a:extLst>
                  <a:ext uri="{FF2B5EF4-FFF2-40B4-BE49-F238E27FC236}">
                    <a16:creationId xmlns:a16="http://schemas.microsoft.com/office/drawing/2014/main" id="{4E80ADB3-8BA3-48C0-878E-550B198D1674}"/>
                  </a:ext>
                </a:extLst>
              </p:cNvPr>
              <p:cNvPicPr/>
              <p:nvPr/>
            </p:nvPicPr>
            <p:blipFill>
              <a:blip r:embed="rId15"/>
              <a:stretch>
                <a:fillRect/>
              </a:stretch>
            </p:blipFill>
            <p:spPr>
              <a:xfrm>
                <a:off x="8067690" y="2573880"/>
                <a:ext cx="221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t 14">
                <a:extLst>
                  <a:ext uri="{FF2B5EF4-FFF2-40B4-BE49-F238E27FC236}">
                    <a16:creationId xmlns:a16="http://schemas.microsoft.com/office/drawing/2014/main" id="{D8EA8BF2-30F1-4000-853F-4691B14CB67A}"/>
                  </a:ext>
                </a:extLst>
              </p14:cNvPr>
              <p14:cNvContentPartPr/>
              <p14:nvPr/>
            </p14:nvContentPartPr>
            <p14:xfrm>
              <a:off x="8222130" y="2747040"/>
              <a:ext cx="360" cy="360"/>
            </p14:xfrm>
          </p:contentPart>
        </mc:Choice>
        <mc:Fallback xmlns="">
          <p:pic>
            <p:nvPicPr>
              <p:cNvPr id="15" name="Inkt 14">
                <a:extLst>
                  <a:ext uri="{FF2B5EF4-FFF2-40B4-BE49-F238E27FC236}">
                    <a16:creationId xmlns:a16="http://schemas.microsoft.com/office/drawing/2014/main" id="{D8EA8BF2-30F1-4000-853F-4691B14CB67A}"/>
                  </a:ext>
                </a:extLst>
              </p:cNvPr>
              <p:cNvPicPr/>
              <p:nvPr/>
            </p:nvPicPr>
            <p:blipFill>
              <a:blip r:embed="rId12"/>
              <a:stretch>
                <a:fillRect/>
              </a:stretch>
            </p:blipFill>
            <p:spPr>
              <a:xfrm>
                <a:off x="8193690" y="271860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t 15">
                <a:extLst>
                  <a:ext uri="{FF2B5EF4-FFF2-40B4-BE49-F238E27FC236}">
                    <a16:creationId xmlns:a16="http://schemas.microsoft.com/office/drawing/2014/main" id="{07E56F5B-8A20-400E-AB88-6C723D88BB56}"/>
                  </a:ext>
                </a:extLst>
              </p14:cNvPr>
              <p14:cNvContentPartPr/>
              <p14:nvPr/>
            </p14:nvContentPartPr>
            <p14:xfrm>
              <a:off x="8065890" y="2914800"/>
              <a:ext cx="122040" cy="19080"/>
            </p14:xfrm>
          </p:contentPart>
        </mc:Choice>
        <mc:Fallback xmlns="">
          <p:pic>
            <p:nvPicPr>
              <p:cNvPr id="16" name="Inkt 15">
                <a:extLst>
                  <a:ext uri="{FF2B5EF4-FFF2-40B4-BE49-F238E27FC236}">
                    <a16:creationId xmlns:a16="http://schemas.microsoft.com/office/drawing/2014/main" id="{07E56F5B-8A20-400E-AB88-6C723D88BB56}"/>
                  </a:ext>
                </a:extLst>
              </p:cNvPr>
              <p:cNvPicPr/>
              <p:nvPr/>
            </p:nvPicPr>
            <p:blipFill>
              <a:blip r:embed="rId18"/>
              <a:stretch>
                <a:fillRect/>
              </a:stretch>
            </p:blipFill>
            <p:spPr>
              <a:xfrm>
                <a:off x="8037450" y="2886360"/>
                <a:ext cx="178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t 16">
                <a:extLst>
                  <a:ext uri="{FF2B5EF4-FFF2-40B4-BE49-F238E27FC236}">
                    <a16:creationId xmlns:a16="http://schemas.microsoft.com/office/drawing/2014/main" id="{675500DE-32A0-48BA-AB6B-4229BB8D901C}"/>
                  </a:ext>
                </a:extLst>
              </p14:cNvPr>
              <p14:cNvContentPartPr/>
              <p14:nvPr/>
            </p14:nvContentPartPr>
            <p14:xfrm>
              <a:off x="8728650" y="590640"/>
              <a:ext cx="360" cy="360"/>
            </p14:xfrm>
          </p:contentPart>
        </mc:Choice>
        <mc:Fallback xmlns="">
          <p:pic>
            <p:nvPicPr>
              <p:cNvPr id="17" name="Inkt 16">
                <a:extLst>
                  <a:ext uri="{FF2B5EF4-FFF2-40B4-BE49-F238E27FC236}">
                    <a16:creationId xmlns:a16="http://schemas.microsoft.com/office/drawing/2014/main" id="{675500DE-32A0-48BA-AB6B-4229BB8D901C}"/>
                  </a:ext>
                </a:extLst>
              </p:cNvPr>
              <p:cNvPicPr/>
              <p:nvPr/>
            </p:nvPicPr>
            <p:blipFill>
              <a:blip r:embed="rId12"/>
              <a:stretch>
                <a:fillRect/>
              </a:stretch>
            </p:blipFill>
            <p:spPr>
              <a:xfrm>
                <a:off x="8700210" y="562200"/>
                <a:ext cx="57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t 17">
                <a:extLst>
                  <a:ext uri="{FF2B5EF4-FFF2-40B4-BE49-F238E27FC236}">
                    <a16:creationId xmlns:a16="http://schemas.microsoft.com/office/drawing/2014/main" id="{8CA5A6D8-D180-4762-A6A6-5CA66B656532}"/>
                  </a:ext>
                </a:extLst>
              </p14:cNvPr>
              <p14:cNvContentPartPr/>
              <p14:nvPr/>
            </p14:nvContentPartPr>
            <p14:xfrm>
              <a:off x="8328690" y="727800"/>
              <a:ext cx="335520" cy="12600"/>
            </p14:xfrm>
          </p:contentPart>
        </mc:Choice>
        <mc:Fallback xmlns="">
          <p:pic>
            <p:nvPicPr>
              <p:cNvPr id="18" name="Inkt 17">
                <a:extLst>
                  <a:ext uri="{FF2B5EF4-FFF2-40B4-BE49-F238E27FC236}">
                    <a16:creationId xmlns:a16="http://schemas.microsoft.com/office/drawing/2014/main" id="{8CA5A6D8-D180-4762-A6A6-5CA66B656532}"/>
                  </a:ext>
                </a:extLst>
              </p:cNvPr>
              <p:cNvPicPr/>
              <p:nvPr/>
            </p:nvPicPr>
            <p:blipFill>
              <a:blip r:embed="rId21"/>
              <a:stretch>
                <a:fillRect/>
              </a:stretch>
            </p:blipFill>
            <p:spPr>
              <a:xfrm>
                <a:off x="8300250" y="699360"/>
                <a:ext cx="3924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Inkt 18">
                <a:extLst>
                  <a:ext uri="{FF2B5EF4-FFF2-40B4-BE49-F238E27FC236}">
                    <a16:creationId xmlns:a16="http://schemas.microsoft.com/office/drawing/2014/main" id="{B4B8098C-3A67-4182-83E8-A50CEF7E8B80}"/>
                  </a:ext>
                </a:extLst>
              </p14:cNvPr>
              <p14:cNvContentPartPr/>
              <p14:nvPr/>
            </p14:nvContentPartPr>
            <p14:xfrm>
              <a:off x="8229690" y="4389180"/>
              <a:ext cx="248040" cy="16560"/>
            </p14:xfrm>
          </p:contentPart>
        </mc:Choice>
        <mc:Fallback xmlns="">
          <p:pic>
            <p:nvPicPr>
              <p:cNvPr id="19" name="Inkt 18">
                <a:extLst>
                  <a:ext uri="{FF2B5EF4-FFF2-40B4-BE49-F238E27FC236}">
                    <a16:creationId xmlns:a16="http://schemas.microsoft.com/office/drawing/2014/main" id="{B4B8098C-3A67-4182-83E8-A50CEF7E8B80}"/>
                  </a:ext>
                </a:extLst>
              </p:cNvPr>
              <p:cNvPicPr/>
              <p:nvPr/>
            </p:nvPicPr>
            <p:blipFill>
              <a:blip r:embed="rId23"/>
              <a:stretch>
                <a:fillRect/>
              </a:stretch>
            </p:blipFill>
            <p:spPr>
              <a:xfrm>
                <a:off x="8201250" y="4360740"/>
                <a:ext cx="304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t 19">
                <a:extLst>
                  <a:ext uri="{FF2B5EF4-FFF2-40B4-BE49-F238E27FC236}">
                    <a16:creationId xmlns:a16="http://schemas.microsoft.com/office/drawing/2014/main" id="{69EF9624-05D7-4971-B2C9-013EA65E9C73}"/>
                  </a:ext>
                </a:extLst>
              </p14:cNvPr>
              <p14:cNvContentPartPr/>
              <p14:nvPr/>
            </p14:nvContentPartPr>
            <p14:xfrm>
              <a:off x="8020170" y="4880580"/>
              <a:ext cx="282240" cy="16560"/>
            </p14:xfrm>
          </p:contentPart>
        </mc:Choice>
        <mc:Fallback xmlns="">
          <p:pic>
            <p:nvPicPr>
              <p:cNvPr id="20" name="Inkt 19">
                <a:extLst>
                  <a:ext uri="{FF2B5EF4-FFF2-40B4-BE49-F238E27FC236}">
                    <a16:creationId xmlns:a16="http://schemas.microsoft.com/office/drawing/2014/main" id="{69EF9624-05D7-4971-B2C9-013EA65E9C73}"/>
                  </a:ext>
                </a:extLst>
              </p:cNvPr>
              <p:cNvPicPr/>
              <p:nvPr/>
            </p:nvPicPr>
            <p:blipFill>
              <a:blip r:embed="rId25"/>
              <a:stretch>
                <a:fillRect/>
              </a:stretch>
            </p:blipFill>
            <p:spPr>
              <a:xfrm>
                <a:off x="7991730" y="4852140"/>
                <a:ext cx="339120" cy="73440"/>
              </a:xfrm>
              <a:prstGeom prst="rect">
                <a:avLst/>
              </a:prstGeom>
            </p:spPr>
          </p:pic>
        </mc:Fallback>
      </mc:AlternateContent>
      <p:pic>
        <p:nvPicPr>
          <p:cNvPr id="21" name="Afbeelding 20">
            <a:extLst>
              <a:ext uri="{FF2B5EF4-FFF2-40B4-BE49-F238E27FC236}">
                <a16:creationId xmlns:a16="http://schemas.microsoft.com/office/drawing/2014/main" id="{BE593B67-4285-43E7-9752-40265B0ADC3C}"/>
              </a:ext>
            </a:extLst>
          </p:cNvPr>
          <p:cNvPicPr>
            <a:picLocks noChangeAspect="1"/>
          </p:cNvPicPr>
          <p:nvPr/>
        </p:nvPicPr>
        <p:blipFill>
          <a:blip r:embed="rId26"/>
          <a:stretch>
            <a:fillRect/>
          </a:stretch>
        </p:blipFill>
        <p:spPr>
          <a:xfrm>
            <a:off x="7579120" y="144108"/>
            <a:ext cx="2768933" cy="6376406"/>
          </a:xfrm>
          <a:prstGeom prst="rect">
            <a:avLst/>
          </a:prstGeom>
        </p:spPr>
      </p:pic>
    </p:spTree>
    <p:extLst>
      <p:ext uri="{BB962C8B-B14F-4D97-AF65-F5344CB8AC3E}">
        <p14:creationId xmlns:p14="http://schemas.microsoft.com/office/powerpoint/2010/main" val="478978956"/>
      </p:ext>
    </p:extLst>
  </p:cSld>
  <p:clrMapOvr>
    <a:masterClrMapping/>
  </p:clrMapOvr>
  <mc:AlternateContent xmlns:mc="http://schemas.openxmlformats.org/markup-compatibility/2006" xmlns:p14="http://schemas.microsoft.com/office/powerpoint/2010/main">
    <mc:Choice Requires="p14">
      <p:transition spd="slow" p14:dur="2000" advTm="30856"/>
    </mc:Choice>
    <mc:Fallback xmlns="">
      <p:transition spd="slow" advTm="3085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01479D83-95AD-46C8-836A-2EB8897A70B2}"/>
              </a:ext>
            </a:extLst>
          </p:cNvPr>
          <p:cNvSpPr txBox="1"/>
          <p:nvPr/>
        </p:nvSpPr>
        <p:spPr>
          <a:xfrm>
            <a:off x="539931" y="1175657"/>
            <a:ext cx="4824549" cy="4801314"/>
          </a:xfrm>
          <a:prstGeom prst="rect">
            <a:avLst/>
          </a:prstGeom>
          <a:noFill/>
        </p:spPr>
        <p:txBody>
          <a:bodyPr wrap="square" rtlCol="0">
            <a:spAutoFit/>
          </a:bodyPr>
          <a:lstStyle/>
          <a:p>
            <a:r>
              <a:rPr lang="nl-NL" dirty="0"/>
              <a:t>Vul bij ‘postadres’ alleen gegevens in als</a:t>
            </a:r>
          </a:p>
          <a:p>
            <a:r>
              <a:rPr lang="nl-NL" dirty="0"/>
              <a:t>Deze afwijken van uw ‘woonadres’.</a:t>
            </a:r>
          </a:p>
          <a:p>
            <a:endParaRPr lang="nl-NL" dirty="0"/>
          </a:p>
          <a:p>
            <a:r>
              <a:rPr lang="nl-NL" dirty="0"/>
              <a:t>Alleen Postcode en huisnummer invullen is voldoende, het systeem heeft een postcodeboek gekoppeld en zal de straatnaam en plaats zelf invullen.</a:t>
            </a:r>
          </a:p>
          <a:p>
            <a:endParaRPr lang="nl-NL" dirty="0"/>
          </a:p>
          <a:p>
            <a:endParaRPr lang="nl-NL" dirty="0"/>
          </a:p>
          <a:p>
            <a:r>
              <a:rPr lang="nl-NL" dirty="0"/>
              <a:t>Vul bij e-mail factuurdebiteur alleen een e-mailadres als dit afwijkt van uw ‘E-mailadres’ in het veld daarboven.	</a:t>
            </a:r>
          </a:p>
          <a:p>
            <a:r>
              <a:rPr lang="nl-NL" dirty="0"/>
              <a:t>Let op: Dit is alleen de factuur voor uw ‘persoonlijke’ facturen. Gaat uw factuur naar een vereniging, dan  zal dit naar de secretaris gestuurd worden. Vult u hier dus geen emailadres in van uw secretaris.</a:t>
            </a:r>
          </a:p>
        </p:txBody>
      </p:sp>
      <p:pic>
        <p:nvPicPr>
          <p:cNvPr id="5" name="Afbeelding 4">
            <a:extLst>
              <a:ext uri="{FF2B5EF4-FFF2-40B4-BE49-F238E27FC236}">
                <a16:creationId xmlns:a16="http://schemas.microsoft.com/office/drawing/2014/main" id="{229A1334-C83F-4587-8D62-C75BAE41030E}"/>
              </a:ext>
            </a:extLst>
          </p:cNvPr>
          <p:cNvPicPr>
            <a:picLocks noChangeAspect="1"/>
          </p:cNvPicPr>
          <p:nvPr/>
        </p:nvPicPr>
        <p:blipFill>
          <a:blip r:embed="rId2"/>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82511005-0EC7-4B4F-98A6-292043DB103B}"/>
              </a:ext>
            </a:extLst>
          </p:cNvPr>
          <p:cNvPicPr>
            <a:picLocks noChangeAspect="1"/>
          </p:cNvPicPr>
          <p:nvPr/>
        </p:nvPicPr>
        <p:blipFill>
          <a:blip r:embed="rId3"/>
          <a:stretch>
            <a:fillRect/>
          </a:stretch>
        </p:blipFill>
        <p:spPr>
          <a:xfrm>
            <a:off x="5492276" y="943664"/>
            <a:ext cx="4931622" cy="5474553"/>
          </a:xfrm>
          <a:prstGeom prst="rect">
            <a:avLst/>
          </a:prstGeom>
        </p:spPr>
      </p:pic>
    </p:spTree>
    <p:extLst>
      <p:ext uri="{BB962C8B-B14F-4D97-AF65-F5344CB8AC3E}">
        <p14:creationId xmlns:p14="http://schemas.microsoft.com/office/powerpoint/2010/main" val="217016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97F1BDA7-A6F3-418B-9619-1460A5E22E8A}"/>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2" name="Afbeelding 1">
            <a:extLst>
              <a:ext uri="{FF2B5EF4-FFF2-40B4-BE49-F238E27FC236}">
                <a16:creationId xmlns:a16="http://schemas.microsoft.com/office/drawing/2014/main" id="{D3135016-A16A-4E7C-BE2F-1A34AD1CB7B9}"/>
              </a:ext>
            </a:extLst>
          </p:cNvPr>
          <p:cNvPicPr>
            <a:picLocks noChangeAspect="1"/>
          </p:cNvPicPr>
          <p:nvPr/>
        </p:nvPicPr>
        <p:blipFill>
          <a:blip r:embed="rId4"/>
          <a:stretch>
            <a:fillRect/>
          </a:stretch>
        </p:blipFill>
        <p:spPr>
          <a:xfrm>
            <a:off x="1500187" y="1138237"/>
            <a:ext cx="9191625" cy="4581525"/>
          </a:xfrm>
          <a:prstGeom prst="rect">
            <a:avLst/>
          </a:prstGeom>
        </p:spPr>
      </p:pic>
      <p:sp>
        <p:nvSpPr>
          <p:cNvPr id="7" name="Rechthoek 6">
            <a:extLst>
              <a:ext uri="{FF2B5EF4-FFF2-40B4-BE49-F238E27FC236}">
                <a16:creationId xmlns:a16="http://schemas.microsoft.com/office/drawing/2014/main" id="{5078C83E-8D95-4B90-86F8-9A54D9F72886}"/>
              </a:ext>
            </a:extLst>
          </p:cNvPr>
          <p:cNvSpPr/>
          <p:nvPr/>
        </p:nvSpPr>
        <p:spPr>
          <a:xfrm>
            <a:off x="4225108" y="3309257"/>
            <a:ext cx="764903" cy="252548"/>
          </a:xfrm>
          <a:prstGeom prst="rect">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nl-NL" dirty="0">
              <a:solidFill>
                <a:schemeClr val="tx1"/>
              </a:solidFill>
              <a:highlight>
                <a:srgbClr val="FFFF00"/>
              </a:highlight>
            </a:endParaRPr>
          </a:p>
        </p:txBody>
      </p:sp>
      <p:sp>
        <p:nvSpPr>
          <p:cNvPr id="8" name="Rechthoek 7">
            <a:extLst>
              <a:ext uri="{FF2B5EF4-FFF2-40B4-BE49-F238E27FC236}">
                <a16:creationId xmlns:a16="http://schemas.microsoft.com/office/drawing/2014/main" id="{7DFD3401-BDDD-4127-8096-B9EF29066DC6}"/>
              </a:ext>
            </a:extLst>
          </p:cNvPr>
          <p:cNvSpPr/>
          <p:nvPr/>
        </p:nvSpPr>
        <p:spPr>
          <a:xfrm>
            <a:off x="4225107" y="3730165"/>
            <a:ext cx="764903" cy="252548"/>
          </a:xfrm>
          <a:prstGeom prst="rect">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nl-NL" dirty="0">
              <a:solidFill>
                <a:schemeClr val="tx1"/>
              </a:solidFill>
              <a:highlight>
                <a:srgbClr val="FFFF00"/>
              </a:highlight>
            </a:endParaRPr>
          </a:p>
        </p:txBody>
      </p:sp>
      <p:sp>
        <p:nvSpPr>
          <p:cNvPr id="9" name="Rechthoek 8">
            <a:extLst>
              <a:ext uri="{FF2B5EF4-FFF2-40B4-BE49-F238E27FC236}">
                <a16:creationId xmlns:a16="http://schemas.microsoft.com/office/drawing/2014/main" id="{8D3DB374-96C4-47C3-875C-CA99A34F939F}"/>
              </a:ext>
            </a:extLst>
          </p:cNvPr>
          <p:cNvSpPr/>
          <p:nvPr/>
        </p:nvSpPr>
        <p:spPr>
          <a:xfrm>
            <a:off x="4164146" y="5027742"/>
            <a:ext cx="764903" cy="252548"/>
          </a:xfrm>
          <a:prstGeom prst="rect">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p>
            <a:pPr algn="ctr"/>
            <a:endParaRPr lang="nl-NL" dirty="0">
              <a:solidFill>
                <a:schemeClr val="tx1"/>
              </a:solidFill>
              <a:highlight>
                <a:srgbClr val="FFFF00"/>
              </a:highlight>
            </a:endParaRPr>
          </a:p>
        </p:txBody>
      </p:sp>
      <p:sp>
        <p:nvSpPr>
          <p:cNvPr id="3" name="Tekstvak 2">
            <a:extLst>
              <a:ext uri="{FF2B5EF4-FFF2-40B4-BE49-F238E27FC236}">
                <a16:creationId xmlns:a16="http://schemas.microsoft.com/office/drawing/2014/main" id="{46C154BF-E973-4DB6-90FC-D686ABE30E95}"/>
              </a:ext>
            </a:extLst>
          </p:cNvPr>
          <p:cNvSpPr txBox="1"/>
          <p:nvPr/>
        </p:nvSpPr>
        <p:spPr>
          <a:xfrm>
            <a:off x="1363955" y="5829244"/>
            <a:ext cx="9126583" cy="523220"/>
          </a:xfrm>
          <a:prstGeom prst="rect">
            <a:avLst/>
          </a:prstGeom>
          <a:noFill/>
        </p:spPr>
        <p:txBody>
          <a:bodyPr wrap="square" rtlCol="0">
            <a:spAutoFit/>
          </a:bodyPr>
          <a:lstStyle/>
          <a:p>
            <a:r>
              <a:rPr lang="nl-NL" sz="1400" dirty="0"/>
              <a:t>Hier staan de gegevens van het bestuur van de vereniging waar u  lid van bent, (indien van toepassing) het kan dus voorkomen dat uw eigen naam hier ook bij staat.</a:t>
            </a:r>
          </a:p>
        </p:txBody>
      </p:sp>
      <p:pic>
        <p:nvPicPr>
          <p:cNvPr id="10" name="Afbeelding 9">
            <a:extLst>
              <a:ext uri="{FF2B5EF4-FFF2-40B4-BE49-F238E27FC236}">
                <a16:creationId xmlns:a16="http://schemas.microsoft.com/office/drawing/2014/main" id="{4B322301-9D4A-4713-A02D-8476E6BA0277}"/>
              </a:ext>
            </a:extLst>
          </p:cNvPr>
          <p:cNvPicPr>
            <a:picLocks noChangeAspect="1"/>
          </p:cNvPicPr>
          <p:nvPr/>
        </p:nvPicPr>
        <p:blipFill rotWithShape="1">
          <a:blip r:embed="rId5"/>
          <a:srcRect t="40089" r="4804" b="24554"/>
          <a:stretch/>
        </p:blipFill>
        <p:spPr>
          <a:xfrm>
            <a:off x="2243932" y="1245808"/>
            <a:ext cx="2051649" cy="427911"/>
          </a:xfrm>
          <a:prstGeom prst="rect">
            <a:avLst/>
          </a:prstGeom>
        </p:spPr>
      </p:pic>
      <p:sp>
        <p:nvSpPr>
          <p:cNvPr id="11" name="Rechthoek 10">
            <a:extLst>
              <a:ext uri="{FF2B5EF4-FFF2-40B4-BE49-F238E27FC236}">
                <a16:creationId xmlns:a16="http://schemas.microsoft.com/office/drawing/2014/main" id="{2A9FC246-F3F5-4817-B898-174932C15932}"/>
              </a:ext>
            </a:extLst>
          </p:cNvPr>
          <p:cNvSpPr/>
          <p:nvPr/>
        </p:nvSpPr>
        <p:spPr>
          <a:xfrm>
            <a:off x="2243932" y="1328959"/>
            <a:ext cx="1697901" cy="261610"/>
          </a:xfrm>
          <a:prstGeom prst="rect">
            <a:avLst/>
          </a:prstGeom>
        </p:spPr>
        <p:txBody>
          <a:bodyPr wrap="none">
            <a:spAutoFit/>
          </a:bodyPr>
          <a:lstStyle/>
          <a:p>
            <a:r>
              <a:rPr lang="nl-NL" sz="1100" dirty="0">
                <a:solidFill>
                  <a:schemeClr val="bg1"/>
                </a:solidFill>
              </a:rPr>
              <a:t>Klik op Mijn vereniging</a:t>
            </a:r>
          </a:p>
        </p:txBody>
      </p:sp>
    </p:spTree>
    <p:extLst>
      <p:ext uri="{BB962C8B-B14F-4D97-AF65-F5344CB8AC3E}">
        <p14:creationId xmlns:p14="http://schemas.microsoft.com/office/powerpoint/2010/main" val="808640789"/>
      </p:ext>
    </p:extLst>
  </p:cSld>
  <p:clrMapOvr>
    <a:masterClrMapping/>
  </p:clrMapOvr>
  <mc:AlternateContent xmlns:mc="http://schemas.openxmlformats.org/markup-compatibility/2006" xmlns:p14="http://schemas.microsoft.com/office/powerpoint/2010/main">
    <mc:Choice Requires="p14">
      <p:transition spd="slow" p14:dur="2000" advTm="5398"/>
    </mc:Choice>
    <mc:Fallback xmlns="">
      <p:transition spd="slow" advTm="53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93010C1E-B070-41FB-9563-E0A3A3BF30CF}"/>
              </a:ext>
            </a:extLst>
          </p:cNvPr>
          <p:cNvPicPr>
            <a:picLocks noChangeAspect="1"/>
          </p:cNvPicPr>
          <p:nvPr/>
        </p:nvPicPr>
        <p:blipFill>
          <a:blip r:embed="rId3"/>
          <a:stretch>
            <a:fillRect/>
          </a:stretch>
        </p:blipFill>
        <p:spPr>
          <a:xfrm>
            <a:off x="1983476" y="284241"/>
            <a:ext cx="5587909" cy="4959091"/>
          </a:xfrm>
          <a:prstGeom prst="rect">
            <a:avLst/>
          </a:prstGeom>
        </p:spPr>
      </p:pic>
      <p:pic>
        <p:nvPicPr>
          <p:cNvPr id="4" name="Afbeelding 3">
            <a:extLst>
              <a:ext uri="{FF2B5EF4-FFF2-40B4-BE49-F238E27FC236}">
                <a16:creationId xmlns:a16="http://schemas.microsoft.com/office/drawing/2014/main" id="{97F1BDA7-A6F3-418B-9619-1460A5E22E8A}"/>
              </a:ext>
            </a:extLst>
          </p:cNvPr>
          <p:cNvPicPr>
            <a:picLocks noChangeAspect="1"/>
          </p:cNvPicPr>
          <p:nvPr/>
        </p:nvPicPr>
        <p:blipFill>
          <a:blip r:embed="rId4"/>
          <a:stretch>
            <a:fillRect/>
          </a:stretch>
        </p:blipFill>
        <p:spPr>
          <a:xfrm>
            <a:off x="10490538" y="190257"/>
            <a:ext cx="548688" cy="603556"/>
          </a:xfrm>
          <a:prstGeom prst="rect">
            <a:avLst/>
          </a:prstGeom>
        </p:spPr>
      </p:pic>
      <p:sp>
        <p:nvSpPr>
          <p:cNvPr id="3" name="Tekstvak 2">
            <a:extLst>
              <a:ext uri="{FF2B5EF4-FFF2-40B4-BE49-F238E27FC236}">
                <a16:creationId xmlns:a16="http://schemas.microsoft.com/office/drawing/2014/main" id="{46C154BF-E973-4DB6-90FC-D686ABE30E95}"/>
              </a:ext>
            </a:extLst>
          </p:cNvPr>
          <p:cNvSpPr txBox="1"/>
          <p:nvPr/>
        </p:nvSpPr>
        <p:spPr>
          <a:xfrm>
            <a:off x="782682" y="5550821"/>
            <a:ext cx="9745980" cy="523220"/>
          </a:xfrm>
          <a:prstGeom prst="rect">
            <a:avLst/>
          </a:prstGeom>
          <a:noFill/>
        </p:spPr>
        <p:txBody>
          <a:bodyPr wrap="square" rtlCol="0">
            <a:spAutoFit/>
          </a:bodyPr>
          <a:lstStyle/>
          <a:p>
            <a:r>
              <a:rPr lang="nl-NL" sz="1400" dirty="0"/>
              <a:t>Hier vindt u onder een ‘</a:t>
            </a:r>
            <a:r>
              <a:rPr lang="nl-NL" sz="1400" dirty="0" err="1"/>
              <a:t>dropdown</a:t>
            </a:r>
            <a:r>
              <a:rPr lang="nl-NL" sz="1400" dirty="0"/>
              <a:t>’ menu de verschillende evenementen en agenda’s van de KNBB, later zullen hier ook ‘Persoonlijke agenda’s’ worden toegevoegd.</a:t>
            </a:r>
          </a:p>
        </p:txBody>
      </p:sp>
      <p:pic>
        <p:nvPicPr>
          <p:cNvPr id="14" name="Afbeelding 13">
            <a:extLst>
              <a:ext uri="{FF2B5EF4-FFF2-40B4-BE49-F238E27FC236}">
                <a16:creationId xmlns:a16="http://schemas.microsoft.com/office/drawing/2014/main" id="{66A4E8ED-FD50-4315-8E76-0C8DADE1D686}"/>
              </a:ext>
            </a:extLst>
          </p:cNvPr>
          <p:cNvPicPr>
            <a:picLocks noChangeAspect="1"/>
          </p:cNvPicPr>
          <p:nvPr/>
        </p:nvPicPr>
        <p:blipFill>
          <a:blip r:embed="rId5"/>
          <a:stretch>
            <a:fillRect/>
          </a:stretch>
        </p:blipFill>
        <p:spPr>
          <a:xfrm>
            <a:off x="9740981" y="2003479"/>
            <a:ext cx="2219798" cy="3451218"/>
          </a:xfrm>
          <a:prstGeom prst="rect">
            <a:avLst/>
          </a:prstGeom>
        </p:spPr>
      </p:pic>
      <p:pic>
        <p:nvPicPr>
          <p:cNvPr id="8" name="Afbeelding 7">
            <a:extLst>
              <a:ext uri="{FF2B5EF4-FFF2-40B4-BE49-F238E27FC236}">
                <a16:creationId xmlns:a16="http://schemas.microsoft.com/office/drawing/2014/main" id="{54A0536B-0DDF-456E-A6BC-CCE47C01A0E9}"/>
              </a:ext>
            </a:extLst>
          </p:cNvPr>
          <p:cNvPicPr>
            <a:picLocks noChangeAspect="1"/>
          </p:cNvPicPr>
          <p:nvPr/>
        </p:nvPicPr>
        <p:blipFill rotWithShape="1">
          <a:blip r:embed="rId6"/>
          <a:srcRect t="40089" r="4804" b="24554"/>
          <a:stretch/>
        </p:blipFill>
        <p:spPr>
          <a:xfrm>
            <a:off x="3030582" y="2099248"/>
            <a:ext cx="2051649" cy="427911"/>
          </a:xfrm>
          <a:prstGeom prst="rect">
            <a:avLst/>
          </a:prstGeom>
        </p:spPr>
      </p:pic>
      <p:sp>
        <p:nvSpPr>
          <p:cNvPr id="11" name="Rechthoek 10">
            <a:extLst>
              <a:ext uri="{FF2B5EF4-FFF2-40B4-BE49-F238E27FC236}">
                <a16:creationId xmlns:a16="http://schemas.microsoft.com/office/drawing/2014/main" id="{9364BA5A-F9E0-42EA-8D73-47CD8B3D04FF}"/>
              </a:ext>
            </a:extLst>
          </p:cNvPr>
          <p:cNvSpPr/>
          <p:nvPr/>
        </p:nvSpPr>
        <p:spPr>
          <a:xfrm>
            <a:off x="3162017" y="2182399"/>
            <a:ext cx="1231427" cy="261610"/>
          </a:xfrm>
          <a:prstGeom prst="rect">
            <a:avLst/>
          </a:prstGeom>
        </p:spPr>
        <p:txBody>
          <a:bodyPr wrap="none">
            <a:spAutoFit/>
          </a:bodyPr>
          <a:lstStyle/>
          <a:p>
            <a:r>
              <a:rPr lang="nl-NL" sz="1100" dirty="0">
                <a:solidFill>
                  <a:schemeClr val="bg1"/>
                </a:solidFill>
              </a:rPr>
              <a:t>Klik op Agenda</a:t>
            </a:r>
          </a:p>
        </p:txBody>
      </p:sp>
    </p:spTree>
    <p:extLst>
      <p:ext uri="{BB962C8B-B14F-4D97-AF65-F5344CB8AC3E}">
        <p14:creationId xmlns:p14="http://schemas.microsoft.com/office/powerpoint/2010/main" val="620854465"/>
      </p:ext>
    </p:extLst>
  </p:cSld>
  <p:clrMapOvr>
    <a:masterClrMapping/>
  </p:clrMapOvr>
  <mc:AlternateContent xmlns:mc="http://schemas.openxmlformats.org/markup-compatibility/2006" xmlns:p14="http://schemas.microsoft.com/office/powerpoint/2010/main">
    <mc:Choice Requires="p14">
      <p:transition spd="slow" p14:dur="2000" advTm="11481"/>
    </mc:Choice>
    <mc:Fallback xmlns="">
      <p:transition spd="slow" advTm="11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sp>
        <p:nvSpPr>
          <p:cNvPr id="9" name="Rechthoek 8">
            <a:extLst>
              <a:ext uri="{FF2B5EF4-FFF2-40B4-BE49-F238E27FC236}">
                <a16:creationId xmlns:a16="http://schemas.microsoft.com/office/drawing/2014/main" id="{34D40D86-EDDF-499F-B9E1-BD1C86FACC3B}"/>
              </a:ext>
            </a:extLst>
          </p:cNvPr>
          <p:cNvSpPr/>
          <p:nvPr/>
        </p:nvSpPr>
        <p:spPr>
          <a:xfrm>
            <a:off x="1723072" y="4611231"/>
            <a:ext cx="8745855" cy="2246769"/>
          </a:xfrm>
          <a:prstGeom prst="rect">
            <a:avLst/>
          </a:prstGeom>
        </p:spPr>
        <p:txBody>
          <a:bodyPr wrap="square">
            <a:spAutoFit/>
          </a:bodyPr>
          <a:lstStyle/>
          <a:p>
            <a:r>
              <a:rPr lang="nl-NL" sz="1400" dirty="0"/>
              <a:t>Een overzicht van uw facturen vindt u onder Persoonlijke gegevens.</a:t>
            </a:r>
          </a:p>
          <a:p>
            <a:r>
              <a:rPr lang="nl-NL" sz="1400" dirty="0"/>
              <a:t>Hier ziet u een overzicht van uw persoonlijke facturen, tevens is hier een link naar </a:t>
            </a:r>
            <a:r>
              <a:rPr lang="nl-NL" sz="1400" dirty="0" err="1"/>
              <a:t>iDeal</a:t>
            </a:r>
            <a:r>
              <a:rPr lang="nl-NL" sz="1400" dirty="0"/>
              <a:t>-betalen geplaatst als er een factuur klaar staat. U klikt op de link en gaat dan naar de beveiligde omgeving van </a:t>
            </a:r>
            <a:r>
              <a:rPr lang="nl-NL" sz="1400" dirty="0" err="1"/>
              <a:t>iDeal</a:t>
            </a:r>
            <a:r>
              <a:rPr lang="nl-NL" sz="1400" dirty="0"/>
              <a:t>. </a:t>
            </a:r>
          </a:p>
          <a:p>
            <a:endParaRPr lang="nl-NL" sz="1400" dirty="0"/>
          </a:p>
          <a:p>
            <a:r>
              <a:rPr lang="nl-NL" sz="1400" dirty="0"/>
              <a:t>De tussenpersoon van onze </a:t>
            </a:r>
            <a:r>
              <a:rPr lang="nl-NL" sz="1400" dirty="0" err="1"/>
              <a:t>iDealbetalingen</a:t>
            </a:r>
            <a:r>
              <a:rPr lang="nl-NL" sz="1400" dirty="0"/>
              <a:t> is “</a:t>
            </a:r>
            <a:r>
              <a:rPr lang="nl-NL" sz="1400" dirty="0" err="1"/>
              <a:t>Mollie</a:t>
            </a:r>
            <a:r>
              <a:rPr lang="nl-NL" sz="1400" dirty="0"/>
              <a:t> </a:t>
            </a:r>
            <a:r>
              <a:rPr lang="nl-NL" sz="1400" dirty="0" err="1"/>
              <a:t>payments</a:t>
            </a:r>
            <a:r>
              <a:rPr lang="nl-NL" sz="1400" dirty="0"/>
              <a:t>”. Heeft u de betalingen geheel afgerond dan zal uiteraard de ‘openstaande post’ op  € 0,00 staan</a:t>
            </a:r>
          </a:p>
          <a:p>
            <a:r>
              <a:rPr lang="nl-NL" sz="1400" dirty="0"/>
              <a:t>U kunt alle facturen apart betalen of in een keer alles als u bij ‘openstaande posten’ de onderste link aanklikt</a:t>
            </a:r>
          </a:p>
          <a:p>
            <a:endParaRPr lang="nl-NL" sz="1400" dirty="0"/>
          </a:p>
        </p:txBody>
      </p:sp>
      <p:pic>
        <p:nvPicPr>
          <p:cNvPr id="7" name="Afbeelding 6">
            <a:extLst>
              <a:ext uri="{FF2B5EF4-FFF2-40B4-BE49-F238E27FC236}">
                <a16:creationId xmlns:a16="http://schemas.microsoft.com/office/drawing/2014/main" id="{CF498084-EBB4-44BD-9C8D-01D6D313C129}"/>
              </a:ext>
            </a:extLst>
          </p:cNvPr>
          <p:cNvPicPr>
            <a:picLocks noChangeAspect="1"/>
          </p:cNvPicPr>
          <p:nvPr/>
        </p:nvPicPr>
        <p:blipFill>
          <a:blip r:embed="rId4"/>
          <a:stretch>
            <a:fillRect/>
          </a:stretch>
        </p:blipFill>
        <p:spPr>
          <a:xfrm>
            <a:off x="1768162" y="968961"/>
            <a:ext cx="3647072" cy="3466691"/>
          </a:xfrm>
          <a:prstGeom prst="rect">
            <a:avLst/>
          </a:prstGeom>
        </p:spPr>
      </p:pic>
    </p:spTree>
    <p:extLst>
      <p:ext uri="{BB962C8B-B14F-4D97-AF65-F5344CB8AC3E}">
        <p14:creationId xmlns:p14="http://schemas.microsoft.com/office/powerpoint/2010/main" val="1846462085"/>
      </p:ext>
    </p:extLst>
  </p:cSld>
  <p:clrMapOvr>
    <a:masterClrMapping/>
  </p:clrMapOvr>
  <mc:AlternateContent xmlns:mc="http://schemas.openxmlformats.org/markup-compatibility/2006" xmlns:p14="http://schemas.microsoft.com/office/powerpoint/2010/main">
    <mc:Choice Requires="p14">
      <p:transition spd="slow" p14:dur="2000" advTm="11138"/>
    </mc:Choice>
    <mc:Fallback xmlns="">
      <p:transition spd="slow" advTm="11138"/>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64C2E525-707E-4943-94EA-B0376283A6E2}"/>
              </a:ext>
            </a:extLst>
          </p:cNvPr>
          <p:cNvSpPr/>
          <p:nvPr/>
        </p:nvSpPr>
        <p:spPr>
          <a:xfrm>
            <a:off x="2453828" y="2967335"/>
            <a:ext cx="7284366" cy="2000548"/>
          </a:xfrm>
          <a:prstGeom prst="rect">
            <a:avLst/>
          </a:prstGeom>
          <a:noFill/>
        </p:spPr>
        <p:txBody>
          <a:bodyPr wrap="none" lIns="91440" tIns="45720" rIns="91440" bIns="45720">
            <a:spAutoFit/>
          </a:bodyPr>
          <a:lstStyle/>
          <a:p>
            <a:pPr algn="ctr"/>
            <a:r>
              <a:rPr lang="nl-NL" sz="5400" b="0" cap="none" spc="0" dirty="0">
                <a:ln w="0"/>
                <a:solidFill>
                  <a:schemeClr val="tx1"/>
                </a:solidFill>
                <a:effectLst>
                  <a:outerShdw blurRad="38100" dist="19050" dir="2700000" algn="tl" rotWithShape="0">
                    <a:schemeClr val="dk1">
                      <a:alpha val="40000"/>
                    </a:schemeClr>
                  </a:outerShdw>
                </a:effectLst>
              </a:rPr>
              <a:t>Ledenmodule</a:t>
            </a:r>
          </a:p>
          <a:p>
            <a:pPr algn="ctr"/>
            <a:endParaRPr lang="nl-NL" sz="5400" dirty="0">
              <a:ln w="0"/>
              <a:effectLst>
                <a:outerShdw blurRad="38100" dist="19050" dir="2700000" algn="tl" rotWithShape="0">
                  <a:schemeClr val="dk1">
                    <a:alpha val="40000"/>
                  </a:schemeClr>
                </a:outerShdw>
              </a:effectLst>
            </a:endParaRPr>
          </a:p>
          <a:p>
            <a:pPr algn="ctr"/>
            <a:r>
              <a:rPr lang="nl-NL" sz="1600" b="0" cap="none" spc="0" dirty="0">
                <a:ln w="0"/>
                <a:solidFill>
                  <a:schemeClr val="tx1"/>
                </a:solidFill>
                <a:effectLst>
                  <a:outerShdw blurRad="38100" dist="19050" dir="2700000" algn="tl" rotWithShape="0">
                    <a:schemeClr val="dk1">
                      <a:alpha val="40000"/>
                    </a:schemeClr>
                  </a:outerShdw>
                </a:effectLst>
              </a:rPr>
              <a:t>Voor het bijwerken van de ledenadministratie van uw vereniging/district</a:t>
            </a:r>
          </a:p>
        </p:txBody>
      </p:sp>
    </p:spTree>
    <p:extLst>
      <p:ext uri="{BB962C8B-B14F-4D97-AF65-F5344CB8AC3E}">
        <p14:creationId xmlns:p14="http://schemas.microsoft.com/office/powerpoint/2010/main" val="1642892602"/>
      </p:ext>
    </p:extLst>
  </p:cSld>
  <p:clrMapOvr>
    <a:masterClrMapping/>
  </p:clrMapOvr>
  <mc:AlternateContent xmlns:mc="http://schemas.openxmlformats.org/markup-compatibility/2006" xmlns:p14="http://schemas.microsoft.com/office/powerpoint/2010/main">
    <mc:Choice Requires="p14">
      <p:transition spd="slow" p14:dur="2000" advTm="3029"/>
    </mc:Choice>
    <mc:Fallback xmlns="">
      <p:transition spd="slow" advTm="302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0F5996E-9A17-4E31-91AE-E2EAAF188B20}"/>
              </a:ext>
            </a:extLst>
          </p:cNvPr>
          <p:cNvPicPr>
            <a:picLocks noChangeAspect="1"/>
          </p:cNvPicPr>
          <p:nvPr/>
        </p:nvPicPr>
        <p:blipFill>
          <a:blip r:embed="rId3"/>
          <a:stretch>
            <a:fillRect/>
          </a:stretch>
        </p:blipFill>
        <p:spPr>
          <a:xfrm>
            <a:off x="10516664" y="164131"/>
            <a:ext cx="548688" cy="603556"/>
          </a:xfrm>
          <a:prstGeom prst="rect">
            <a:avLst/>
          </a:prstGeom>
        </p:spPr>
      </p:pic>
      <p:sp>
        <p:nvSpPr>
          <p:cNvPr id="16" name="Rechthoek 15">
            <a:extLst>
              <a:ext uri="{FF2B5EF4-FFF2-40B4-BE49-F238E27FC236}">
                <a16:creationId xmlns:a16="http://schemas.microsoft.com/office/drawing/2014/main" id="{2F4289A1-C5D2-4516-9B16-3819A54F7469}"/>
              </a:ext>
            </a:extLst>
          </p:cNvPr>
          <p:cNvSpPr/>
          <p:nvPr/>
        </p:nvSpPr>
        <p:spPr>
          <a:xfrm>
            <a:off x="2677279" y="3143230"/>
            <a:ext cx="2076027" cy="338554"/>
          </a:xfrm>
          <a:prstGeom prst="rect">
            <a:avLst/>
          </a:prstGeom>
          <a:noFill/>
        </p:spPr>
        <p:txBody>
          <a:bodyPr wrap="square" lIns="91440" tIns="45720" rIns="91440" bIns="45720">
            <a:spAutoFit/>
          </a:bodyPr>
          <a:lstStyle/>
          <a:p>
            <a:r>
              <a:rPr lang="nl-NL" sz="800" b="0" cap="none" spc="0" dirty="0">
                <a:ln w="0"/>
                <a:solidFill>
                  <a:schemeClr val="tx1"/>
                </a:solidFill>
                <a:effectLst>
                  <a:outerShdw blurRad="38100" dist="19050" dir="2700000" algn="tl" rotWithShape="0">
                    <a:schemeClr val="dk1">
                      <a:alpha val="40000"/>
                    </a:schemeClr>
                  </a:outerShdw>
                </a:effectLst>
              </a:rPr>
              <a:t>Klik op 	</a:t>
            </a:r>
          </a:p>
          <a:p>
            <a:r>
              <a:rPr lang="nl-NL" sz="800" dirty="0">
                <a:ln w="0"/>
                <a:effectLst>
                  <a:outerShdw blurRad="38100" dist="19050" dir="2700000" algn="tl" rotWithShape="0">
                    <a:schemeClr val="dk1">
                      <a:alpha val="40000"/>
                    </a:schemeClr>
                  </a:outerShdw>
                </a:effectLst>
              </a:rPr>
              <a:t>Ledenmodule</a:t>
            </a:r>
            <a:endParaRPr lang="nl-NL" sz="800" b="0" cap="none" spc="0" dirty="0">
              <a:ln w="0"/>
              <a:solidFill>
                <a:schemeClr val="tx1"/>
              </a:solidFill>
              <a:effectLst>
                <a:outerShdw blurRad="38100" dist="19050" dir="2700000" algn="tl" rotWithShape="0">
                  <a:schemeClr val="dk1">
                    <a:alpha val="40000"/>
                  </a:schemeClr>
                </a:outerShdw>
              </a:effectLst>
            </a:endParaRPr>
          </a:p>
        </p:txBody>
      </p:sp>
      <p:pic>
        <p:nvPicPr>
          <p:cNvPr id="4" name="Afbeelding 3">
            <a:extLst>
              <a:ext uri="{FF2B5EF4-FFF2-40B4-BE49-F238E27FC236}">
                <a16:creationId xmlns:a16="http://schemas.microsoft.com/office/drawing/2014/main" id="{E05A75DC-94B0-4705-8CD5-9CE3BBBC9260}"/>
              </a:ext>
            </a:extLst>
          </p:cNvPr>
          <p:cNvPicPr>
            <a:picLocks noChangeAspect="1"/>
          </p:cNvPicPr>
          <p:nvPr/>
        </p:nvPicPr>
        <p:blipFill>
          <a:blip r:embed="rId4"/>
          <a:stretch>
            <a:fillRect/>
          </a:stretch>
        </p:blipFill>
        <p:spPr>
          <a:xfrm>
            <a:off x="460198" y="1735826"/>
            <a:ext cx="11323855" cy="4414172"/>
          </a:xfrm>
          <a:prstGeom prst="rect">
            <a:avLst/>
          </a:prstGeom>
        </p:spPr>
      </p:pic>
      <p:sp>
        <p:nvSpPr>
          <p:cNvPr id="5" name="Rechthoek 4">
            <a:extLst>
              <a:ext uri="{FF2B5EF4-FFF2-40B4-BE49-F238E27FC236}">
                <a16:creationId xmlns:a16="http://schemas.microsoft.com/office/drawing/2014/main" id="{99F519D6-CF0C-4C51-AEAC-AB58DACAD8D9}"/>
              </a:ext>
            </a:extLst>
          </p:cNvPr>
          <p:cNvSpPr/>
          <p:nvPr/>
        </p:nvSpPr>
        <p:spPr>
          <a:xfrm>
            <a:off x="5294086" y="3942912"/>
            <a:ext cx="2687320" cy="215444"/>
          </a:xfrm>
          <a:prstGeom prst="rect">
            <a:avLst/>
          </a:prstGeom>
          <a:solidFill>
            <a:schemeClr val="tx1"/>
          </a:solidFill>
        </p:spPr>
        <p:txBody>
          <a:bodyPr wrap="square" lIns="91440" tIns="45720" rIns="91440" bIns="45720">
            <a:spAutoFit/>
          </a:bodyPr>
          <a:lstStyle/>
          <a:p>
            <a:r>
              <a:rPr lang="nl-NL" sz="800" dirty="0">
                <a:ln w="0"/>
                <a:solidFill>
                  <a:schemeClr val="accent1"/>
                </a:solidFill>
                <a:effectLst>
                  <a:outerShdw blurRad="38100" dist="25400" dir="5400000" algn="ctr" rotWithShape="0">
                    <a:srgbClr val="6E747A">
                      <a:alpha val="43000"/>
                    </a:srgbClr>
                  </a:outerShdw>
                </a:effectLst>
              </a:rPr>
              <a:t>Hier komt uw naam te staan</a:t>
            </a:r>
            <a:endParaRPr lang="nl-NL" sz="800" b="0" cap="none" spc="0" dirty="0">
              <a:ln w="0"/>
              <a:solidFill>
                <a:schemeClr val="accent1"/>
              </a:solidFill>
              <a:effectLst>
                <a:outerShdw blurRad="38100" dist="25400" dir="5400000" algn="ctr" rotWithShape="0">
                  <a:srgbClr val="6E747A">
                    <a:alpha val="43000"/>
                  </a:srgbClr>
                </a:outerShdw>
              </a:effectLst>
            </a:endParaRPr>
          </a:p>
        </p:txBody>
      </p:sp>
      <p:sp>
        <p:nvSpPr>
          <p:cNvPr id="8" name="Pijl: rechts 7">
            <a:extLst>
              <a:ext uri="{FF2B5EF4-FFF2-40B4-BE49-F238E27FC236}">
                <a16:creationId xmlns:a16="http://schemas.microsoft.com/office/drawing/2014/main" id="{E77B8701-9BB2-41BA-9A12-6EA16D4E409F}"/>
              </a:ext>
            </a:extLst>
          </p:cNvPr>
          <p:cNvSpPr/>
          <p:nvPr/>
        </p:nvSpPr>
        <p:spPr>
          <a:xfrm>
            <a:off x="2574834" y="4117743"/>
            <a:ext cx="2076027" cy="104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800" dirty="0"/>
              <a:t>Om naar de ‘ledenmodule’ te gaan klikt u op ‘ledenmodule’</a:t>
            </a:r>
          </a:p>
          <a:p>
            <a:r>
              <a:rPr lang="nl-NL" sz="800" dirty="0"/>
              <a:t>vooral bedoeld voor verenigingsleden</a:t>
            </a:r>
          </a:p>
        </p:txBody>
      </p:sp>
      <p:sp>
        <p:nvSpPr>
          <p:cNvPr id="6" name="Tekstvak 5">
            <a:extLst>
              <a:ext uri="{FF2B5EF4-FFF2-40B4-BE49-F238E27FC236}">
                <a16:creationId xmlns:a16="http://schemas.microsoft.com/office/drawing/2014/main" id="{2BDB7E6B-47DF-490F-8782-86A14C3CBED8}"/>
              </a:ext>
            </a:extLst>
          </p:cNvPr>
          <p:cNvSpPr txBox="1"/>
          <p:nvPr/>
        </p:nvSpPr>
        <p:spPr>
          <a:xfrm>
            <a:off x="4650861" y="4533100"/>
            <a:ext cx="1763583" cy="215444"/>
          </a:xfrm>
          <a:prstGeom prst="rect">
            <a:avLst/>
          </a:prstGeom>
          <a:solidFill>
            <a:schemeClr val="tx1"/>
          </a:solidFill>
        </p:spPr>
        <p:txBody>
          <a:bodyPr wrap="square" rtlCol="0">
            <a:spAutoFit/>
          </a:bodyPr>
          <a:lstStyle/>
          <a:p>
            <a:r>
              <a:rPr lang="nl-NL" sz="800" dirty="0">
                <a:solidFill>
                  <a:srgbClr val="FF0000"/>
                </a:solidFill>
              </a:rPr>
              <a:t>Ledenmodule	</a:t>
            </a:r>
          </a:p>
        </p:txBody>
      </p:sp>
    </p:spTree>
    <p:extLst>
      <p:ext uri="{BB962C8B-B14F-4D97-AF65-F5344CB8AC3E}">
        <p14:creationId xmlns:p14="http://schemas.microsoft.com/office/powerpoint/2010/main" val="486778441"/>
      </p:ext>
    </p:extLst>
  </p:cSld>
  <p:clrMapOvr>
    <a:masterClrMapping/>
  </p:clrMapOvr>
  <mc:AlternateContent xmlns:mc="http://schemas.openxmlformats.org/markup-compatibility/2006" xmlns:p14="http://schemas.microsoft.com/office/powerpoint/2010/main">
    <mc:Choice Requires="p14">
      <p:transition spd="slow" p14:dur="2000" advTm="5487"/>
    </mc:Choice>
    <mc:Fallback xmlns="">
      <p:transition spd="slow" advTm="54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8DD84C91-5C76-4E79-841E-D4321828BA77}"/>
              </a:ext>
            </a:extLst>
          </p:cNvPr>
          <p:cNvPicPr>
            <a:picLocks noChangeAspect="1"/>
          </p:cNvPicPr>
          <p:nvPr/>
        </p:nvPicPr>
        <p:blipFill>
          <a:blip r:embed="rId4"/>
          <a:stretch>
            <a:fillRect/>
          </a:stretch>
        </p:blipFill>
        <p:spPr>
          <a:xfrm>
            <a:off x="345122" y="599119"/>
            <a:ext cx="2885758" cy="5012974"/>
          </a:xfrm>
          <a:prstGeom prst="rect">
            <a:avLst/>
          </a:prstGeom>
        </p:spPr>
      </p:pic>
      <p:sp>
        <p:nvSpPr>
          <p:cNvPr id="4" name="Tekstvak 3">
            <a:extLst>
              <a:ext uri="{FF2B5EF4-FFF2-40B4-BE49-F238E27FC236}">
                <a16:creationId xmlns:a16="http://schemas.microsoft.com/office/drawing/2014/main" id="{1821112E-4164-4CDB-9BC8-4CBA4C6B0330}"/>
              </a:ext>
            </a:extLst>
          </p:cNvPr>
          <p:cNvSpPr txBox="1"/>
          <p:nvPr/>
        </p:nvSpPr>
        <p:spPr>
          <a:xfrm>
            <a:off x="3759200" y="610443"/>
            <a:ext cx="5476240" cy="5016758"/>
          </a:xfrm>
          <a:prstGeom prst="rect">
            <a:avLst/>
          </a:prstGeom>
          <a:noFill/>
        </p:spPr>
        <p:txBody>
          <a:bodyPr wrap="square" rtlCol="0">
            <a:spAutoFit/>
          </a:bodyPr>
          <a:lstStyle/>
          <a:p>
            <a:r>
              <a:rPr lang="nl-NL" sz="1600" dirty="0"/>
              <a:t>Een ‘persoonlijk lid’ van de KNBB ziet minder opties dan bijvoorbeeld een bestuurslid van een ‘vereniging/district/gewest’ van de KNBB.</a:t>
            </a:r>
          </a:p>
          <a:p>
            <a:endParaRPr lang="nl-NL" sz="1600" dirty="0"/>
          </a:p>
          <a:p>
            <a:r>
              <a:rPr lang="nl-NL" sz="1600" dirty="0"/>
              <a:t>Hiernaast is een menu te zien van een individueel lid. (dus geen bestuurder of iemand met een ‘functie’ in bijv. een commissie.</a:t>
            </a:r>
          </a:p>
          <a:p>
            <a:endParaRPr lang="nl-NL" sz="1600" dirty="0"/>
          </a:p>
          <a:p>
            <a:r>
              <a:rPr lang="nl-NL" sz="1600" dirty="0"/>
              <a:t>Hij/zij kan zelf de gegevens bijwerken, bijvoorbeeld ‘adres, postcode woonplaats’ of ‘telefoon en/of e-mailadres’. Alle leden krijgen toegang tot hun eigen gegevens. Ook uw verenigingsleden.</a:t>
            </a:r>
          </a:p>
          <a:p>
            <a:endParaRPr lang="nl-NL" sz="1600" dirty="0"/>
          </a:p>
          <a:p>
            <a:r>
              <a:rPr lang="nl-NL" sz="1600" dirty="0"/>
              <a:t>Een geboortedatum, achternaam of geslacht kan na aanmelding niet meer worden gewijzigd. Dit is alleen door het bondsbureau aan te passen.</a:t>
            </a:r>
          </a:p>
          <a:p>
            <a:br>
              <a:rPr lang="nl-NL" sz="1600" dirty="0"/>
            </a:br>
            <a:r>
              <a:rPr lang="nl-NL" sz="1600" dirty="0"/>
              <a:t>Mochten er in de toekomst inschrijvingen zijn gedaan voor evenementen dan staan deze er ook op. Hierover later meer.</a:t>
            </a:r>
          </a:p>
        </p:txBody>
      </p:sp>
      <p:sp>
        <p:nvSpPr>
          <p:cNvPr id="5" name="Rechthoek: afgeronde hoeken 4">
            <a:extLst>
              <a:ext uri="{FF2B5EF4-FFF2-40B4-BE49-F238E27FC236}">
                <a16:creationId xmlns:a16="http://schemas.microsoft.com/office/drawing/2014/main" id="{7E97EB38-208F-4906-8C95-CABFF3A1199C}"/>
              </a:ext>
            </a:extLst>
          </p:cNvPr>
          <p:cNvSpPr/>
          <p:nvPr/>
        </p:nvSpPr>
        <p:spPr>
          <a:xfrm>
            <a:off x="426720" y="2946400"/>
            <a:ext cx="252984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200000"/>
              </a:lnSpc>
            </a:pPr>
            <a:r>
              <a:rPr lang="nl-NL" sz="1000" dirty="0"/>
              <a:t>Hier staat uw naam</a:t>
            </a:r>
          </a:p>
          <a:p>
            <a:pPr algn="ctr"/>
            <a:endParaRPr lang="nl-NL" sz="1000" dirty="0"/>
          </a:p>
        </p:txBody>
      </p:sp>
    </p:spTree>
    <p:extLst>
      <p:ext uri="{BB962C8B-B14F-4D97-AF65-F5344CB8AC3E}">
        <p14:creationId xmlns:p14="http://schemas.microsoft.com/office/powerpoint/2010/main" val="1371038409"/>
      </p:ext>
    </p:extLst>
  </p:cSld>
  <p:clrMapOvr>
    <a:masterClrMapping/>
  </p:clrMapOvr>
  <mc:AlternateContent xmlns:mc="http://schemas.openxmlformats.org/markup-compatibility/2006" xmlns:p14="http://schemas.microsoft.com/office/powerpoint/2010/main">
    <mc:Choice Requires="p14">
      <p:transition spd="slow" p14:dur="2000" advTm="16430"/>
    </mc:Choice>
    <mc:Fallback xmlns="">
      <p:transition spd="slow" advTm="1643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BDC9747-DBA9-451E-BEF3-43E0FBB9C66B}"/>
              </a:ext>
            </a:extLst>
          </p:cNvPr>
          <p:cNvPicPr>
            <a:picLocks noChangeAspect="1"/>
          </p:cNvPicPr>
          <p:nvPr/>
        </p:nvPicPr>
        <p:blipFill>
          <a:blip r:embed="rId3"/>
          <a:stretch>
            <a:fillRect/>
          </a:stretch>
        </p:blipFill>
        <p:spPr>
          <a:xfrm>
            <a:off x="10490538" y="155422"/>
            <a:ext cx="548688" cy="603556"/>
          </a:xfrm>
          <a:prstGeom prst="rect">
            <a:avLst/>
          </a:prstGeom>
        </p:spPr>
      </p:pic>
      <p:sp>
        <p:nvSpPr>
          <p:cNvPr id="5" name="Rechthoek 4">
            <a:extLst>
              <a:ext uri="{FF2B5EF4-FFF2-40B4-BE49-F238E27FC236}">
                <a16:creationId xmlns:a16="http://schemas.microsoft.com/office/drawing/2014/main" id="{65869143-83CA-4C65-9ADA-E5556334B906}"/>
              </a:ext>
            </a:extLst>
          </p:cNvPr>
          <p:cNvSpPr/>
          <p:nvPr/>
        </p:nvSpPr>
        <p:spPr>
          <a:xfrm>
            <a:off x="2404131" y="2967335"/>
            <a:ext cx="7383753" cy="1077218"/>
          </a:xfrm>
          <a:prstGeom prst="rect">
            <a:avLst/>
          </a:prstGeom>
          <a:noFill/>
        </p:spPr>
        <p:txBody>
          <a:bodyPr wrap="none" lIns="91440" tIns="45720" rIns="91440" bIns="45720">
            <a:spAutoFit/>
          </a:bodyPr>
          <a:lstStyle/>
          <a:p>
            <a:pPr algn="ctr"/>
            <a:r>
              <a:rPr lang="nl-NL" sz="3200" b="0" cap="none" spc="0" dirty="0">
                <a:ln w="0"/>
                <a:solidFill>
                  <a:schemeClr val="tx1"/>
                </a:solidFill>
                <a:effectLst>
                  <a:outerShdw blurRad="38100" dist="19050" dir="2700000" algn="tl" rotWithShape="0">
                    <a:schemeClr val="dk1">
                      <a:alpha val="40000"/>
                    </a:schemeClr>
                  </a:outerShdw>
                </a:effectLst>
              </a:rPr>
              <a:t>Ledenmodule voor functionaris met </a:t>
            </a:r>
          </a:p>
          <a:p>
            <a:pPr algn="ctr"/>
            <a:r>
              <a:rPr lang="nl-NL" sz="3200" dirty="0">
                <a:ln w="0"/>
                <a:effectLst>
                  <a:outerShdw blurRad="38100" dist="19050" dir="2700000" algn="tl" rotWithShape="0">
                    <a:schemeClr val="dk1">
                      <a:alpha val="40000"/>
                    </a:schemeClr>
                  </a:outerShdw>
                </a:effectLst>
              </a:rPr>
              <a:t>‘mutatie bevoegdheden’</a:t>
            </a:r>
            <a:endParaRPr lang="nl-NL"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52782694"/>
      </p:ext>
    </p:extLst>
  </p:cSld>
  <p:clrMapOvr>
    <a:masterClrMapping/>
  </p:clrMapOvr>
  <mc:AlternateContent xmlns:mc="http://schemas.openxmlformats.org/markup-compatibility/2006" xmlns:p14="http://schemas.microsoft.com/office/powerpoint/2010/main">
    <mc:Choice Requires="p14">
      <p:transition spd="slow" p14:dur="2000" advTm="5311"/>
    </mc:Choice>
    <mc:Fallback xmlns="">
      <p:transition spd="slow" advTm="531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C236703-4B3C-4449-BF7D-D34D9A432861}"/>
              </a:ext>
            </a:extLst>
          </p:cNvPr>
          <p:cNvSpPr txBox="1"/>
          <p:nvPr/>
        </p:nvSpPr>
        <p:spPr>
          <a:xfrm>
            <a:off x="1097280" y="1114697"/>
            <a:ext cx="7132319" cy="4832092"/>
          </a:xfrm>
          <a:prstGeom prst="rect">
            <a:avLst/>
          </a:prstGeom>
          <a:noFill/>
        </p:spPr>
        <p:txBody>
          <a:bodyPr wrap="square" rtlCol="0">
            <a:spAutoFit/>
          </a:bodyPr>
          <a:lstStyle/>
          <a:p>
            <a:r>
              <a:rPr lang="nl-NL" sz="2400" dirty="0"/>
              <a:t>Handleiding voor ledenadministrateurs en secretarissen</a:t>
            </a:r>
          </a:p>
          <a:p>
            <a:endParaRPr lang="nl-NL" sz="2000" dirty="0"/>
          </a:p>
          <a:p>
            <a:r>
              <a:rPr lang="nl-NL" sz="2000" dirty="0"/>
              <a:t>De schermen die getoond zijn in deze handleiding kunnen afwijken van de ‘live’ omgeving. </a:t>
            </a:r>
          </a:p>
          <a:p>
            <a:endParaRPr lang="nl-NL" sz="2000" dirty="0"/>
          </a:p>
          <a:p>
            <a:r>
              <a:rPr lang="nl-NL" sz="2000" dirty="0"/>
              <a:t>Het systeem zal in de loop van de tijd meer mogelijkheden krijgen. In eerste instantie zult u derhalve mogelijk minder zien dan in deze handleiding opgenomen is. Op de laatste pagina zal te lezen zijn wat in de toekomst mogelijk wordt.</a:t>
            </a:r>
          </a:p>
          <a:p>
            <a:endParaRPr lang="nl-NL" sz="2000" dirty="0"/>
          </a:p>
          <a:p>
            <a:endParaRPr lang="nl-NL" sz="2000" dirty="0"/>
          </a:p>
          <a:p>
            <a:r>
              <a:rPr lang="nl-NL" sz="2000" dirty="0">
                <a:solidFill>
                  <a:schemeClr val="bg1"/>
                </a:solidFill>
              </a:rPr>
              <a:t>Alle gegevens in deze handleiding zijn geanonimiseerd conform AVG regels.</a:t>
            </a:r>
          </a:p>
        </p:txBody>
      </p:sp>
      <p:pic>
        <p:nvPicPr>
          <p:cNvPr id="3" name="Afbeelding 2">
            <a:extLst>
              <a:ext uri="{FF2B5EF4-FFF2-40B4-BE49-F238E27FC236}">
                <a16:creationId xmlns:a16="http://schemas.microsoft.com/office/drawing/2014/main" id="{8EF6B829-A716-420A-B4AB-0ADCF81BD8E9}"/>
              </a:ext>
            </a:extLst>
          </p:cNvPr>
          <p:cNvPicPr>
            <a:picLocks noChangeAspect="1"/>
          </p:cNvPicPr>
          <p:nvPr/>
        </p:nvPicPr>
        <p:blipFill>
          <a:blip r:embed="rId3"/>
          <a:stretch>
            <a:fillRect/>
          </a:stretch>
        </p:blipFill>
        <p:spPr>
          <a:xfrm>
            <a:off x="10505906" y="155423"/>
            <a:ext cx="548688" cy="603556"/>
          </a:xfrm>
          <a:prstGeom prst="rect">
            <a:avLst/>
          </a:prstGeom>
        </p:spPr>
      </p:pic>
    </p:spTree>
    <p:extLst>
      <p:ext uri="{BB962C8B-B14F-4D97-AF65-F5344CB8AC3E}">
        <p14:creationId xmlns:p14="http://schemas.microsoft.com/office/powerpoint/2010/main" val="1243242452"/>
      </p:ext>
    </p:extLst>
  </p:cSld>
  <p:clrMapOvr>
    <a:masterClrMapping/>
  </p:clrMapOvr>
  <mc:AlternateContent xmlns:mc="http://schemas.openxmlformats.org/markup-compatibility/2006" xmlns:p14="http://schemas.microsoft.com/office/powerpoint/2010/main">
    <mc:Choice Requires="p14">
      <p:transition spd="slow" p14:dur="2000" advTm="11778"/>
    </mc:Choice>
    <mc:Fallback xmlns="">
      <p:transition spd="slow" advTm="117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E74A573C-DB87-4929-891F-59F91DFA1ECB}"/>
              </a:ext>
            </a:extLst>
          </p:cNvPr>
          <p:cNvSpPr/>
          <p:nvPr/>
        </p:nvSpPr>
        <p:spPr>
          <a:xfrm>
            <a:off x="616903" y="492035"/>
            <a:ext cx="11089246" cy="3447098"/>
          </a:xfrm>
          <a:prstGeom prst="rect">
            <a:avLst/>
          </a:prstGeom>
          <a:noFill/>
        </p:spPr>
        <p:txBody>
          <a:bodyPr wrap="square" lIns="91440" tIns="45720" rIns="91440" bIns="45720">
            <a:spAutoFit/>
          </a:bodyPr>
          <a:lstStyle/>
          <a:p>
            <a:pPr algn="ctr"/>
            <a:r>
              <a:rPr lang="nl-NL" sz="3200" b="0" cap="none" spc="0" dirty="0">
                <a:ln w="0"/>
                <a:solidFill>
                  <a:schemeClr val="tx1"/>
                </a:solidFill>
                <a:effectLst>
                  <a:outerShdw blurRad="38100" dist="19050" dir="2700000" algn="tl" rotWithShape="0">
                    <a:schemeClr val="dk1">
                      <a:alpha val="40000"/>
                    </a:schemeClr>
                  </a:outerShdw>
                </a:effectLst>
              </a:rPr>
              <a:t>Enkele tips voordat u begint:</a:t>
            </a:r>
          </a:p>
          <a:p>
            <a:pPr algn="ctr"/>
            <a:endParaRPr lang="nl-NL" sz="1200" dirty="0">
              <a:ln w="0"/>
              <a:effectLst>
                <a:outerShdw blurRad="38100" dist="19050" dir="2700000" algn="tl" rotWithShape="0">
                  <a:schemeClr val="dk1">
                    <a:alpha val="40000"/>
                  </a:schemeClr>
                </a:outerShdw>
              </a:effectLst>
            </a:endParaRPr>
          </a:p>
          <a:p>
            <a:r>
              <a:rPr lang="nl-NL" sz="1400" b="0" cap="none" spc="0" dirty="0">
                <a:ln w="0"/>
                <a:solidFill>
                  <a:schemeClr val="tx1"/>
                </a:solidFill>
                <a:effectLst>
                  <a:outerShdw blurRad="38100" dist="19050" dir="2700000" algn="tl" rotWithShape="0">
                    <a:schemeClr val="dk1">
                      <a:alpha val="40000"/>
                    </a:schemeClr>
                  </a:outerShdw>
                </a:effectLst>
              </a:rPr>
              <a:t>Wilt u terug naar een ‘vorig scherm’ en/of ‘vorige selectie’?</a:t>
            </a:r>
          </a:p>
          <a:p>
            <a:r>
              <a:rPr lang="nl-NL" sz="1400" dirty="0">
                <a:ln w="0"/>
                <a:effectLst>
                  <a:outerShdw blurRad="38100" dist="19050" dir="2700000" algn="tl" rotWithShape="0">
                    <a:schemeClr val="dk1">
                      <a:alpha val="40000"/>
                    </a:schemeClr>
                  </a:outerShdw>
                </a:effectLst>
              </a:rPr>
              <a:t>Klik dan </a:t>
            </a:r>
            <a:r>
              <a:rPr lang="nl-NL" sz="1400" b="1" dirty="0">
                <a:ln w="0"/>
                <a:effectLst>
                  <a:outerShdw blurRad="38100" dist="19050" dir="2700000" algn="tl" rotWithShape="0">
                    <a:schemeClr val="dk1">
                      <a:alpha val="40000"/>
                    </a:schemeClr>
                  </a:outerShdw>
                </a:effectLst>
              </a:rPr>
              <a:t>niet</a:t>
            </a:r>
            <a:r>
              <a:rPr lang="nl-NL" sz="1400" dirty="0">
                <a:ln w="0"/>
                <a:effectLst>
                  <a:outerShdw blurRad="38100" dist="19050" dir="2700000" algn="tl" rotWithShape="0">
                    <a:schemeClr val="dk1">
                      <a:alpha val="40000"/>
                    </a:schemeClr>
                  </a:outerShdw>
                </a:effectLst>
              </a:rPr>
              <a:t> op het ‘terug pijltje’ van de ‘URL’.</a:t>
            </a:r>
          </a:p>
          <a:p>
            <a:r>
              <a:rPr lang="nl-NL" sz="1400" dirty="0">
                <a:ln w="0"/>
                <a:effectLst>
                  <a:outerShdw blurRad="38100" dist="19050" dir="2700000" algn="tl" rotWithShape="0">
                    <a:schemeClr val="dk1">
                      <a:alpha val="40000"/>
                    </a:schemeClr>
                  </a:outerShdw>
                </a:effectLst>
              </a:rPr>
              <a:t>						</a:t>
            </a:r>
          </a:p>
          <a:p>
            <a:r>
              <a:rPr lang="nl-NL" sz="1400" dirty="0">
                <a:ln w="0"/>
                <a:effectLst>
                  <a:outerShdw blurRad="38100" dist="19050" dir="2700000" algn="tl" rotWithShape="0">
                    <a:schemeClr val="dk1">
                      <a:alpha val="40000"/>
                    </a:schemeClr>
                  </a:outerShdw>
                </a:effectLst>
              </a:rPr>
              <a:t>						Maar op het woord ‘Terug’ bovenaan de pagina.</a:t>
            </a:r>
          </a:p>
          <a:p>
            <a:pPr algn="r"/>
            <a:r>
              <a:rPr lang="nl-NL" sz="1400" dirty="0">
                <a:ln w="0"/>
                <a:effectLst>
                  <a:outerShdw blurRad="38100" dist="19050" dir="2700000" algn="tl" rotWithShape="0">
                    <a:schemeClr val="dk1">
                      <a:alpha val="40000"/>
                    </a:schemeClr>
                  </a:outerShdw>
                </a:effectLst>
              </a:rPr>
              <a:t>		Voeg alleen een relatie </a:t>
            </a:r>
          </a:p>
          <a:p>
            <a:pPr algn="r"/>
            <a:r>
              <a:rPr lang="nl-NL" sz="1400" dirty="0">
                <a:ln w="0"/>
                <a:effectLst>
                  <a:outerShdw blurRad="38100" dist="19050" dir="2700000" algn="tl" rotWithShape="0">
                    <a:schemeClr val="dk1">
                      <a:alpha val="40000"/>
                    </a:schemeClr>
                  </a:outerShdw>
                </a:effectLst>
              </a:rPr>
              <a:t>(+Relatie) toe als dit </a:t>
            </a:r>
          </a:p>
          <a:p>
            <a:pPr algn="r"/>
            <a:r>
              <a:rPr lang="nl-NL" sz="1400" dirty="0">
                <a:ln w="0"/>
                <a:effectLst>
                  <a:outerShdw blurRad="38100" dist="19050" dir="2700000" algn="tl" rotWithShape="0">
                    <a:schemeClr val="dk1">
                      <a:alpha val="40000"/>
                    </a:schemeClr>
                  </a:outerShdw>
                </a:effectLst>
              </a:rPr>
              <a:t>‘een geheel nieuw persoon’</a:t>
            </a:r>
          </a:p>
          <a:p>
            <a:pPr algn="r"/>
            <a:r>
              <a:rPr lang="nl-NL" sz="1400" dirty="0">
                <a:ln w="0"/>
                <a:effectLst>
                  <a:outerShdw blurRad="38100" dist="19050" dir="2700000" algn="tl" rotWithShape="0">
                    <a:schemeClr val="dk1">
                      <a:alpha val="40000"/>
                    </a:schemeClr>
                  </a:outerShdw>
                </a:effectLst>
              </a:rPr>
              <a:t> is (en nooit eerder lid geweest van de KNBB),</a:t>
            </a:r>
          </a:p>
          <a:p>
            <a:pPr algn="r"/>
            <a:r>
              <a:rPr lang="nl-NL" sz="1400" dirty="0">
                <a:ln w="0"/>
                <a:effectLst>
                  <a:outerShdw blurRad="38100" dist="19050" dir="2700000" algn="tl" rotWithShape="0">
                    <a:schemeClr val="dk1">
                      <a:alpha val="40000"/>
                    </a:schemeClr>
                  </a:outerShdw>
                </a:effectLst>
              </a:rPr>
              <a:t> dus niet bij een nieuw lidmaatschap </a:t>
            </a:r>
          </a:p>
          <a:p>
            <a:pPr algn="r"/>
            <a:r>
              <a:rPr lang="nl-NL" sz="1400" dirty="0">
                <a:ln w="0"/>
                <a:effectLst>
                  <a:outerShdw blurRad="38100" dist="19050" dir="2700000" algn="tl" rotWithShape="0">
                    <a:schemeClr val="dk1">
                      <a:alpha val="40000"/>
                    </a:schemeClr>
                  </a:outerShdw>
                </a:effectLst>
              </a:rPr>
              <a:t>van een bestaand (oud)lid. Dit doet u bij</a:t>
            </a:r>
          </a:p>
          <a:p>
            <a:pPr algn="r"/>
            <a:r>
              <a:rPr lang="nl-NL" sz="1400" dirty="0" err="1">
                <a:ln w="0"/>
                <a:effectLst>
                  <a:outerShdw blurRad="38100" dist="19050" dir="2700000" algn="tl" rotWithShape="0">
                    <a:schemeClr val="dk1">
                      <a:alpha val="40000"/>
                    </a:schemeClr>
                  </a:outerShdw>
                </a:effectLst>
              </a:rPr>
              <a:t>nieuwe‘functie</a:t>
            </a:r>
            <a:r>
              <a:rPr lang="nl-NL" sz="1400" dirty="0">
                <a:ln w="0"/>
                <a:effectLst>
                  <a:outerShdw blurRad="38100" dist="19050" dir="2700000" algn="tl" rotWithShape="0">
                    <a:schemeClr val="dk1">
                      <a:alpha val="40000"/>
                    </a:schemeClr>
                  </a:outerShdw>
                </a:effectLst>
              </a:rPr>
              <a:t>’ of ‘activiteit’.</a:t>
            </a:r>
          </a:p>
          <a:p>
            <a:pPr algn="ctr"/>
            <a:endParaRPr lang="nl-NL" sz="2000" b="0" cap="none" spc="0" dirty="0">
              <a:ln w="0"/>
              <a:solidFill>
                <a:schemeClr val="tx1"/>
              </a:solidFill>
              <a:effectLst>
                <a:outerShdw blurRad="38100" dist="19050" dir="2700000" algn="tl" rotWithShape="0">
                  <a:schemeClr val="dk1">
                    <a:alpha val="40000"/>
                  </a:schemeClr>
                </a:outerShdw>
              </a:effectLst>
            </a:endParaRPr>
          </a:p>
        </p:txBody>
      </p:sp>
      <p:pic>
        <p:nvPicPr>
          <p:cNvPr id="4" name="Afbeelding 3">
            <a:extLst>
              <a:ext uri="{FF2B5EF4-FFF2-40B4-BE49-F238E27FC236}">
                <a16:creationId xmlns:a16="http://schemas.microsoft.com/office/drawing/2014/main" id="{1CED8403-93C2-4BA9-9D6E-9D9596AE572F}"/>
              </a:ext>
            </a:extLst>
          </p:cNvPr>
          <p:cNvPicPr>
            <a:picLocks noChangeAspect="1"/>
          </p:cNvPicPr>
          <p:nvPr/>
        </p:nvPicPr>
        <p:blipFill>
          <a:blip r:embed="rId4"/>
          <a:stretch>
            <a:fillRect/>
          </a:stretch>
        </p:blipFill>
        <p:spPr>
          <a:xfrm>
            <a:off x="616902" y="3068558"/>
            <a:ext cx="1895475" cy="2019300"/>
          </a:xfrm>
          <a:prstGeom prst="rect">
            <a:avLst/>
          </a:prstGeom>
        </p:spPr>
      </p:pic>
      <p:pic>
        <p:nvPicPr>
          <p:cNvPr id="5" name="Afbeelding 4">
            <a:extLst>
              <a:ext uri="{FF2B5EF4-FFF2-40B4-BE49-F238E27FC236}">
                <a16:creationId xmlns:a16="http://schemas.microsoft.com/office/drawing/2014/main" id="{589AA570-31C1-4860-B8D9-38110F6F04CA}"/>
              </a:ext>
            </a:extLst>
          </p:cNvPr>
          <p:cNvPicPr>
            <a:picLocks noChangeAspect="1"/>
          </p:cNvPicPr>
          <p:nvPr/>
        </p:nvPicPr>
        <p:blipFill>
          <a:blip r:embed="rId5"/>
          <a:stretch>
            <a:fillRect/>
          </a:stretch>
        </p:blipFill>
        <p:spPr>
          <a:xfrm>
            <a:off x="8734348" y="4216131"/>
            <a:ext cx="2971800" cy="1095375"/>
          </a:xfrm>
          <a:prstGeom prst="rect">
            <a:avLst/>
          </a:prstGeom>
        </p:spPr>
      </p:pic>
      <p:pic>
        <p:nvPicPr>
          <p:cNvPr id="6" name="Afbeelding 5">
            <a:extLst>
              <a:ext uri="{FF2B5EF4-FFF2-40B4-BE49-F238E27FC236}">
                <a16:creationId xmlns:a16="http://schemas.microsoft.com/office/drawing/2014/main" id="{14A76A91-F773-424E-AA4E-9866A9C4A1C8}"/>
              </a:ext>
            </a:extLst>
          </p:cNvPr>
          <p:cNvPicPr>
            <a:picLocks noChangeAspect="1"/>
          </p:cNvPicPr>
          <p:nvPr/>
        </p:nvPicPr>
        <p:blipFill>
          <a:blip r:embed="rId6"/>
          <a:stretch>
            <a:fillRect/>
          </a:stretch>
        </p:blipFill>
        <p:spPr>
          <a:xfrm>
            <a:off x="2702242" y="4297283"/>
            <a:ext cx="5019675" cy="790575"/>
          </a:xfrm>
          <a:prstGeom prst="rect">
            <a:avLst/>
          </a:prstGeom>
        </p:spPr>
      </p:pic>
      <p:pic>
        <p:nvPicPr>
          <p:cNvPr id="8" name="Graphic 7" descr="Geen teken">
            <a:extLst>
              <a:ext uri="{FF2B5EF4-FFF2-40B4-BE49-F238E27FC236}">
                <a16:creationId xmlns:a16="http://schemas.microsoft.com/office/drawing/2014/main" id="{74D55BD6-46A4-431D-8FE9-03840B2F4D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8807" y="2953870"/>
            <a:ext cx="553416" cy="553416"/>
          </a:xfrm>
          <a:prstGeom prst="rect">
            <a:avLst/>
          </a:prstGeom>
        </p:spPr>
      </p:pic>
      <p:pic>
        <p:nvPicPr>
          <p:cNvPr id="10" name="Graphic 9" descr="Vinkje">
            <a:extLst>
              <a:ext uri="{FF2B5EF4-FFF2-40B4-BE49-F238E27FC236}">
                <a16:creationId xmlns:a16="http://schemas.microsoft.com/office/drawing/2014/main" id="{598751E3-331C-45BB-9189-2636ECB3871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83760" y="3995023"/>
            <a:ext cx="426720" cy="604520"/>
          </a:xfrm>
          <a:prstGeom prst="rect">
            <a:avLst/>
          </a:prstGeom>
        </p:spPr>
      </p:pic>
      <p:pic>
        <p:nvPicPr>
          <p:cNvPr id="12" name="Graphic 11" descr="Pijl: lichte curve">
            <a:extLst>
              <a:ext uri="{FF2B5EF4-FFF2-40B4-BE49-F238E27FC236}">
                <a16:creationId xmlns:a16="http://schemas.microsoft.com/office/drawing/2014/main" id="{D5499AAD-E894-43C6-AB46-460FFB5A3D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631418">
            <a:off x="7982122" y="3537821"/>
            <a:ext cx="914400" cy="914400"/>
          </a:xfrm>
          <a:prstGeom prst="rect">
            <a:avLst/>
          </a:prstGeom>
        </p:spPr>
      </p:pic>
    </p:spTree>
    <p:extLst>
      <p:ext uri="{BB962C8B-B14F-4D97-AF65-F5344CB8AC3E}">
        <p14:creationId xmlns:p14="http://schemas.microsoft.com/office/powerpoint/2010/main" val="1910581211"/>
      </p:ext>
    </p:extLst>
  </p:cSld>
  <p:clrMapOvr>
    <a:masterClrMapping/>
  </p:clrMapOvr>
  <mc:AlternateContent xmlns:mc="http://schemas.openxmlformats.org/markup-compatibility/2006" xmlns:p14="http://schemas.microsoft.com/office/powerpoint/2010/main">
    <mc:Choice Requires="p14">
      <p:transition spd="slow" p14:dur="2000" advTm="15767"/>
    </mc:Choice>
    <mc:Fallback xmlns="">
      <p:transition spd="slow" advTm="157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childTnLst>
                          </p:cTn>
                        </p:par>
                        <p:par>
                          <p:cTn id="12" fill="hold">
                            <p:stCondLst>
                              <p:cond delay="4000"/>
                            </p:stCondLst>
                            <p:childTnLst>
                              <p:par>
                                <p:cTn id="13" presetID="21"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F1DF7D50-760F-49A3-BCB2-D2E800F0EE77}"/>
              </a:ext>
            </a:extLst>
          </p:cNvPr>
          <p:cNvSpPr/>
          <p:nvPr/>
        </p:nvSpPr>
        <p:spPr>
          <a:xfrm>
            <a:off x="229655" y="492034"/>
            <a:ext cx="11769305" cy="4462760"/>
          </a:xfrm>
          <a:prstGeom prst="rect">
            <a:avLst/>
          </a:prstGeom>
          <a:noFill/>
        </p:spPr>
        <p:txBody>
          <a:bodyPr wrap="square" lIns="91440" tIns="45720" rIns="91440" bIns="45720">
            <a:spAutoFit/>
          </a:bodyPr>
          <a:lstStyle/>
          <a:p>
            <a:pPr algn="ctr"/>
            <a:r>
              <a:rPr lang="nl-NL" sz="3200" b="0" cap="none" spc="0" dirty="0">
                <a:ln w="0"/>
                <a:solidFill>
                  <a:schemeClr val="tx1"/>
                </a:solidFill>
                <a:effectLst>
                  <a:outerShdw blurRad="38100" dist="19050" dir="2700000" algn="tl" rotWithShape="0">
                    <a:schemeClr val="dk1">
                      <a:alpha val="40000"/>
                    </a:schemeClr>
                  </a:outerShdw>
                </a:effectLst>
              </a:rPr>
              <a:t>Enkele tips voordat u begint:</a:t>
            </a:r>
          </a:p>
          <a:p>
            <a:pPr algn="ctr"/>
            <a:endParaRPr lang="nl-NL" sz="1200" dirty="0">
              <a:ln w="0"/>
              <a:effectLst>
                <a:outerShdw blurRad="38100" dist="19050" dir="2700000" algn="tl" rotWithShape="0">
                  <a:schemeClr val="dk1">
                    <a:alpha val="40000"/>
                  </a:schemeClr>
                </a:outerShdw>
              </a:effectLst>
            </a:endParaRPr>
          </a:p>
          <a:p>
            <a:r>
              <a:rPr lang="nl-NL" sz="1400" b="0" cap="none" spc="0" dirty="0">
                <a:ln w="0"/>
                <a:solidFill>
                  <a:schemeClr val="tx1"/>
                </a:solidFill>
                <a:effectLst>
                  <a:outerShdw blurRad="38100" dist="19050" dir="2700000" algn="tl" rotWithShape="0">
                    <a:schemeClr val="dk1">
                      <a:alpha val="40000"/>
                    </a:schemeClr>
                  </a:outerShdw>
                </a:effectLst>
              </a:rPr>
              <a:t>Het scherm bevat belangrijke informatie over waar u zich bevindt.</a:t>
            </a:r>
            <a:endParaRPr lang="nl-NL" sz="1400" dirty="0">
              <a:ln w="0"/>
              <a:effectLst>
                <a:outerShdw blurRad="38100" dist="19050" dir="2700000" algn="tl" rotWithShape="0">
                  <a:schemeClr val="dk1">
                    <a:alpha val="40000"/>
                  </a:schemeClr>
                </a:outerShdw>
              </a:effectLst>
            </a:endParaRPr>
          </a:p>
          <a:p>
            <a:endParaRPr lang="nl-NL" sz="3200" b="0" cap="none" spc="0" dirty="0">
              <a:ln w="0"/>
              <a:solidFill>
                <a:schemeClr val="tx1"/>
              </a:solidFill>
              <a:effectLst>
                <a:outerShdw blurRad="38100" dist="19050" dir="2700000" algn="tl" rotWithShape="0">
                  <a:schemeClr val="dk1">
                    <a:alpha val="40000"/>
                  </a:schemeClr>
                </a:outerShdw>
              </a:effectLst>
            </a:endParaRPr>
          </a:p>
          <a:p>
            <a:pPr algn="r"/>
            <a:r>
              <a:rPr lang="nl-NL" sz="1400" dirty="0">
                <a:ln w="0"/>
                <a:effectLst>
                  <a:outerShdw blurRad="38100" dist="19050" dir="2700000" algn="tl" rotWithShape="0">
                    <a:schemeClr val="dk1">
                      <a:alpha val="40000"/>
                    </a:schemeClr>
                  </a:outerShdw>
                </a:effectLst>
              </a:rPr>
              <a:t>Zo ziet u hier dat u in het ‘Home’ scherm bent</a:t>
            </a:r>
          </a:p>
          <a:p>
            <a:pPr algn="ctr"/>
            <a:endParaRPr lang="nl-NL" sz="2000" b="0" cap="none" spc="0" dirty="0">
              <a:ln w="0"/>
              <a:solidFill>
                <a:schemeClr val="tx1"/>
              </a:solidFill>
              <a:effectLst>
                <a:outerShdw blurRad="38100" dist="19050" dir="2700000" algn="tl" rotWithShape="0">
                  <a:schemeClr val="dk1">
                    <a:alpha val="40000"/>
                  </a:schemeClr>
                </a:outerShdw>
              </a:effectLst>
            </a:endParaRPr>
          </a:p>
          <a:p>
            <a:pPr algn="ctr"/>
            <a:endParaRPr lang="nl-NL" sz="2000" dirty="0">
              <a:ln w="0"/>
              <a:effectLst>
                <a:outerShdw blurRad="38100" dist="19050" dir="2700000" algn="tl" rotWithShape="0">
                  <a:schemeClr val="dk1">
                    <a:alpha val="40000"/>
                  </a:schemeClr>
                </a:outerShdw>
              </a:effectLst>
            </a:endParaRPr>
          </a:p>
          <a:p>
            <a:pPr algn="ctr"/>
            <a:endParaRPr lang="nl-NL" sz="2000" b="0" cap="none" spc="0" dirty="0">
              <a:ln w="0"/>
              <a:solidFill>
                <a:schemeClr val="tx1"/>
              </a:solidFill>
              <a:effectLst>
                <a:outerShdw blurRad="38100" dist="19050" dir="2700000" algn="tl" rotWithShape="0">
                  <a:schemeClr val="dk1">
                    <a:alpha val="40000"/>
                  </a:schemeClr>
                </a:outerShdw>
              </a:effectLst>
            </a:endParaRPr>
          </a:p>
          <a:p>
            <a:pPr algn="ctr"/>
            <a:endParaRPr lang="nl-NL" sz="2000" dirty="0">
              <a:ln w="0"/>
              <a:effectLst>
                <a:outerShdw blurRad="38100" dist="19050" dir="2700000" algn="tl" rotWithShape="0">
                  <a:schemeClr val="dk1">
                    <a:alpha val="40000"/>
                  </a:schemeClr>
                </a:outerShdw>
              </a:effectLst>
            </a:endParaRPr>
          </a:p>
          <a:p>
            <a:pPr algn="ctr"/>
            <a:endParaRPr lang="nl-NL" sz="2000" b="0" cap="none" spc="0" dirty="0">
              <a:ln w="0"/>
              <a:solidFill>
                <a:schemeClr val="tx1"/>
              </a:solidFill>
              <a:effectLst>
                <a:outerShdw blurRad="38100" dist="19050" dir="2700000" algn="tl" rotWithShape="0">
                  <a:schemeClr val="dk1">
                    <a:alpha val="40000"/>
                  </a:schemeClr>
                </a:outerShdw>
              </a:effectLst>
            </a:endParaRPr>
          </a:p>
          <a:p>
            <a:pPr algn="ctr"/>
            <a:endParaRPr lang="nl-NL" sz="2000" dirty="0">
              <a:ln w="0"/>
              <a:effectLst>
                <a:outerShdw blurRad="38100" dist="19050" dir="2700000" algn="tl" rotWithShape="0">
                  <a:schemeClr val="dk1">
                    <a:alpha val="40000"/>
                  </a:schemeClr>
                </a:outerShdw>
              </a:effectLst>
            </a:endParaRPr>
          </a:p>
          <a:p>
            <a:pPr algn="ctr"/>
            <a:endParaRPr lang="nl-NL" sz="2000" b="0" cap="none" spc="0" dirty="0">
              <a:ln w="0"/>
              <a:solidFill>
                <a:schemeClr val="tx1"/>
              </a:solidFill>
              <a:effectLst>
                <a:outerShdw blurRad="38100" dist="19050" dir="2700000" algn="tl" rotWithShape="0">
                  <a:schemeClr val="dk1">
                    <a:alpha val="40000"/>
                  </a:schemeClr>
                </a:outerShdw>
              </a:effectLst>
            </a:endParaRPr>
          </a:p>
          <a:p>
            <a:pPr algn="ctr"/>
            <a:endParaRPr lang="nl-NL" sz="2000" dirty="0">
              <a:ln w="0"/>
              <a:effectLst>
                <a:outerShdw blurRad="38100" dist="19050" dir="2700000" algn="tl" rotWithShape="0">
                  <a:schemeClr val="dk1">
                    <a:alpha val="40000"/>
                  </a:schemeClr>
                </a:outerShdw>
              </a:effectLst>
            </a:endParaRPr>
          </a:p>
          <a:p>
            <a:pPr algn="r"/>
            <a:r>
              <a:rPr lang="nl-NL" sz="2000" b="0" cap="none" spc="0" dirty="0">
                <a:ln w="0"/>
                <a:solidFill>
                  <a:schemeClr val="tx1"/>
                </a:solidFill>
                <a:effectLst>
                  <a:outerShdw blurRad="38100" dist="19050" dir="2700000" algn="tl" rotWithShape="0">
                    <a:schemeClr val="dk1">
                      <a:alpha val="40000"/>
                    </a:schemeClr>
                  </a:outerShdw>
                </a:effectLst>
              </a:rPr>
              <a:t>									</a:t>
            </a:r>
            <a:r>
              <a:rPr lang="nl-NL" sz="1400" b="0" cap="none" spc="0" dirty="0">
                <a:ln w="0"/>
                <a:solidFill>
                  <a:schemeClr val="tx1"/>
                </a:solidFill>
                <a:effectLst>
                  <a:outerShdw blurRad="38100" dist="19050" dir="2700000" algn="tl" rotWithShape="0">
                    <a:schemeClr val="dk1">
                      <a:alpha val="40000"/>
                    </a:schemeClr>
                  </a:outerShdw>
                </a:effectLst>
              </a:rPr>
              <a:t>En hier </a:t>
            </a:r>
            <a:r>
              <a:rPr lang="nl-NL" sz="1400" dirty="0">
                <a:ln w="0"/>
                <a:effectLst>
                  <a:outerShdw blurRad="38100" dist="19050" dir="2700000" algn="tl" rotWithShape="0">
                    <a:schemeClr val="dk1">
                      <a:alpha val="40000"/>
                    </a:schemeClr>
                  </a:outerShdw>
                </a:effectLst>
              </a:rPr>
              <a:t>dat </a:t>
            </a:r>
            <a:r>
              <a:rPr lang="nl-NL" sz="1400" b="0" cap="none" spc="0" dirty="0">
                <a:ln w="0"/>
                <a:solidFill>
                  <a:schemeClr val="tx1"/>
                </a:solidFill>
                <a:effectLst>
                  <a:outerShdw blurRad="38100" dist="19050" dir="2700000" algn="tl" rotWithShape="0">
                    <a:schemeClr val="dk1">
                      <a:alpha val="40000"/>
                    </a:schemeClr>
                  </a:outerShdw>
                </a:effectLst>
              </a:rPr>
              <a:t>u in menu ‘gegevens bijwerken’ bent.</a:t>
            </a:r>
          </a:p>
        </p:txBody>
      </p:sp>
      <p:pic>
        <p:nvPicPr>
          <p:cNvPr id="4" name="Afbeelding 3">
            <a:extLst>
              <a:ext uri="{FF2B5EF4-FFF2-40B4-BE49-F238E27FC236}">
                <a16:creationId xmlns:a16="http://schemas.microsoft.com/office/drawing/2014/main" id="{1CEF77DF-2745-4317-9222-1E8F1BBE5507}"/>
              </a:ext>
            </a:extLst>
          </p:cNvPr>
          <p:cNvPicPr>
            <a:picLocks noChangeAspect="1"/>
          </p:cNvPicPr>
          <p:nvPr/>
        </p:nvPicPr>
        <p:blipFill>
          <a:blip r:embed="rId4"/>
          <a:stretch>
            <a:fillRect/>
          </a:stretch>
        </p:blipFill>
        <p:spPr>
          <a:xfrm>
            <a:off x="285751" y="1720404"/>
            <a:ext cx="7400925" cy="1533525"/>
          </a:xfrm>
          <a:prstGeom prst="rect">
            <a:avLst/>
          </a:prstGeom>
        </p:spPr>
      </p:pic>
      <p:pic>
        <p:nvPicPr>
          <p:cNvPr id="5" name="Afbeelding 4">
            <a:extLst>
              <a:ext uri="{FF2B5EF4-FFF2-40B4-BE49-F238E27FC236}">
                <a16:creationId xmlns:a16="http://schemas.microsoft.com/office/drawing/2014/main" id="{0CE0324F-9DF3-4E15-BC64-7950135836D5}"/>
              </a:ext>
            </a:extLst>
          </p:cNvPr>
          <p:cNvPicPr>
            <a:picLocks noChangeAspect="1"/>
          </p:cNvPicPr>
          <p:nvPr/>
        </p:nvPicPr>
        <p:blipFill>
          <a:blip r:embed="rId5"/>
          <a:stretch>
            <a:fillRect/>
          </a:stretch>
        </p:blipFill>
        <p:spPr>
          <a:xfrm>
            <a:off x="285751" y="3820160"/>
            <a:ext cx="6338511" cy="1845087"/>
          </a:xfrm>
          <a:prstGeom prst="rect">
            <a:avLst/>
          </a:prstGeom>
        </p:spPr>
      </p:pic>
    </p:spTree>
    <p:extLst>
      <p:ext uri="{BB962C8B-B14F-4D97-AF65-F5344CB8AC3E}">
        <p14:creationId xmlns:p14="http://schemas.microsoft.com/office/powerpoint/2010/main" val="628252143"/>
      </p:ext>
    </p:extLst>
  </p:cSld>
  <p:clrMapOvr>
    <a:masterClrMapping/>
  </p:clrMapOvr>
  <mc:AlternateContent xmlns:mc="http://schemas.openxmlformats.org/markup-compatibility/2006" xmlns:p14="http://schemas.microsoft.com/office/powerpoint/2010/main">
    <mc:Choice Requires="p14">
      <p:transition spd="slow" p14:dur="2000" advTm="15913"/>
    </mc:Choice>
    <mc:Fallback xmlns="">
      <p:transition spd="slow" advTm="1591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5" name="Afbeelding 4">
            <a:extLst>
              <a:ext uri="{FF2B5EF4-FFF2-40B4-BE49-F238E27FC236}">
                <a16:creationId xmlns:a16="http://schemas.microsoft.com/office/drawing/2014/main" id="{B489494C-124E-4B3B-8BB8-A00F05326107}"/>
              </a:ext>
            </a:extLst>
          </p:cNvPr>
          <p:cNvPicPr>
            <a:picLocks noChangeAspect="1"/>
          </p:cNvPicPr>
          <p:nvPr/>
        </p:nvPicPr>
        <p:blipFill>
          <a:blip r:embed="rId4"/>
          <a:stretch>
            <a:fillRect/>
          </a:stretch>
        </p:blipFill>
        <p:spPr>
          <a:xfrm>
            <a:off x="673102" y="988462"/>
            <a:ext cx="4905375" cy="1419225"/>
          </a:xfrm>
          <a:prstGeom prst="rect">
            <a:avLst/>
          </a:prstGeom>
        </p:spPr>
      </p:pic>
      <p:pic>
        <p:nvPicPr>
          <p:cNvPr id="4" name="Afbeelding 3">
            <a:extLst>
              <a:ext uri="{FF2B5EF4-FFF2-40B4-BE49-F238E27FC236}">
                <a16:creationId xmlns:a16="http://schemas.microsoft.com/office/drawing/2014/main" id="{41C26FF0-976D-4874-8602-B3C9AB6B6DAB}"/>
              </a:ext>
            </a:extLst>
          </p:cNvPr>
          <p:cNvPicPr>
            <a:picLocks noChangeAspect="1"/>
          </p:cNvPicPr>
          <p:nvPr/>
        </p:nvPicPr>
        <p:blipFill>
          <a:blip r:embed="rId5"/>
          <a:stretch>
            <a:fillRect/>
          </a:stretch>
        </p:blipFill>
        <p:spPr>
          <a:xfrm>
            <a:off x="2994977" y="2527861"/>
            <a:ext cx="4638675" cy="1171575"/>
          </a:xfrm>
          <a:prstGeom prst="rect">
            <a:avLst/>
          </a:prstGeom>
        </p:spPr>
      </p:pic>
      <p:pic>
        <p:nvPicPr>
          <p:cNvPr id="3" name="Afbeelding 2">
            <a:extLst>
              <a:ext uri="{FF2B5EF4-FFF2-40B4-BE49-F238E27FC236}">
                <a16:creationId xmlns:a16="http://schemas.microsoft.com/office/drawing/2014/main" id="{47D697DF-111B-4602-909A-A0E379EF2383}"/>
              </a:ext>
            </a:extLst>
          </p:cNvPr>
          <p:cNvPicPr>
            <a:picLocks noChangeAspect="1"/>
          </p:cNvPicPr>
          <p:nvPr/>
        </p:nvPicPr>
        <p:blipFill>
          <a:blip r:embed="rId6"/>
          <a:stretch>
            <a:fillRect/>
          </a:stretch>
        </p:blipFill>
        <p:spPr>
          <a:xfrm>
            <a:off x="4576127" y="3826828"/>
            <a:ext cx="4895850" cy="895350"/>
          </a:xfrm>
          <a:prstGeom prst="rect">
            <a:avLst/>
          </a:prstGeom>
        </p:spPr>
      </p:pic>
      <p:sp>
        <p:nvSpPr>
          <p:cNvPr id="10" name="Rechthoek 9">
            <a:extLst>
              <a:ext uri="{FF2B5EF4-FFF2-40B4-BE49-F238E27FC236}">
                <a16:creationId xmlns:a16="http://schemas.microsoft.com/office/drawing/2014/main" id="{4908EA6D-0331-482D-B658-113D8713FA82}"/>
              </a:ext>
            </a:extLst>
          </p:cNvPr>
          <p:cNvSpPr/>
          <p:nvPr/>
        </p:nvSpPr>
        <p:spPr>
          <a:xfrm>
            <a:off x="673102" y="4971534"/>
            <a:ext cx="10366124" cy="1200329"/>
          </a:xfrm>
          <a:prstGeom prst="rect">
            <a:avLst/>
          </a:prstGeom>
        </p:spPr>
        <p:txBody>
          <a:bodyPr wrap="square">
            <a:spAutoFit/>
          </a:bodyPr>
          <a:lstStyle/>
          <a:p>
            <a:pPr algn="ctr"/>
            <a:r>
              <a:rPr lang="nl-NL" dirty="0">
                <a:ln w="0"/>
                <a:effectLst>
                  <a:outerShdw blurRad="38100" dist="19050" dir="2700000" algn="tl" rotWithShape="0">
                    <a:schemeClr val="dk1">
                      <a:alpha val="40000"/>
                    </a:schemeClr>
                  </a:outerShdw>
                </a:effectLst>
              </a:rPr>
              <a:t>U kunt ook zien waar u bent gebleven, dit noemen we het  </a:t>
            </a:r>
          </a:p>
          <a:p>
            <a:pPr algn="ctr"/>
            <a:r>
              <a:rPr lang="nl-NL" b="1" dirty="0" err="1">
                <a:ln w="0"/>
                <a:effectLst>
                  <a:outerShdw blurRad="38100" dist="19050" dir="2700000" algn="tl" rotWithShape="0">
                    <a:schemeClr val="dk1">
                      <a:alpha val="40000"/>
                    </a:schemeClr>
                  </a:outerShdw>
                </a:effectLst>
              </a:rPr>
              <a:t>Kruimelpad</a:t>
            </a:r>
            <a:endParaRPr lang="nl-NL" b="1" dirty="0">
              <a:ln w="0"/>
              <a:effectLst>
                <a:outerShdw blurRad="38100" dist="19050" dir="2700000" algn="tl" rotWithShape="0">
                  <a:schemeClr val="dk1">
                    <a:alpha val="40000"/>
                  </a:schemeClr>
                </a:outerShdw>
              </a:effectLst>
            </a:endParaRPr>
          </a:p>
          <a:p>
            <a:pPr algn="ctr"/>
            <a:r>
              <a:rPr lang="nl-NL" dirty="0">
                <a:ln w="0"/>
                <a:effectLst>
                  <a:outerShdw blurRad="38100" dist="19050" dir="2700000" algn="tl" rotWithShape="0">
                    <a:schemeClr val="dk1">
                      <a:alpha val="40000"/>
                    </a:schemeClr>
                  </a:outerShdw>
                </a:effectLst>
              </a:rPr>
              <a:t>zodat we, net als “Klein Duimpje”, de weg terug kunnen vinden door op ‘Terug’ of op een ‘voorgaand pad’ te klikken .</a:t>
            </a:r>
          </a:p>
        </p:txBody>
      </p:sp>
    </p:spTree>
    <p:extLst>
      <p:ext uri="{BB962C8B-B14F-4D97-AF65-F5344CB8AC3E}">
        <p14:creationId xmlns:p14="http://schemas.microsoft.com/office/powerpoint/2010/main" val="2023584440"/>
      </p:ext>
    </p:extLst>
  </p:cSld>
  <p:clrMapOvr>
    <a:masterClrMapping/>
  </p:clrMapOvr>
  <mc:AlternateContent xmlns:mc="http://schemas.openxmlformats.org/markup-compatibility/2006" xmlns:p14="http://schemas.microsoft.com/office/powerpoint/2010/main">
    <mc:Choice Requires="p14">
      <p:transition spd="slow" p14:dur="2000" advTm="15955"/>
    </mc:Choice>
    <mc:Fallback xmlns="">
      <p:transition spd="slow" advTm="15955"/>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56206809-D6CC-4B74-B5C6-833AF8F5013D}"/>
              </a:ext>
            </a:extLst>
          </p:cNvPr>
          <p:cNvPicPr>
            <a:picLocks noChangeAspect="1"/>
          </p:cNvPicPr>
          <p:nvPr/>
        </p:nvPicPr>
        <p:blipFill>
          <a:blip r:embed="rId4"/>
          <a:stretch>
            <a:fillRect/>
          </a:stretch>
        </p:blipFill>
        <p:spPr>
          <a:xfrm>
            <a:off x="985837" y="1114425"/>
            <a:ext cx="1990725" cy="4629150"/>
          </a:xfrm>
          <a:prstGeom prst="rect">
            <a:avLst/>
          </a:prstGeom>
        </p:spPr>
      </p:pic>
      <p:sp>
        <p:nvSpPr>
          <p:cNvPr id="4" name="Rechthoek 3">
            <a:extLst>
              <a:ext uri="{FF2B5EF4-FFF2-40B4-BE49-F238E27FC236}">
                <a16:creationId xmlns:a16="http://schemas.microsoft.com/office/drawing/2014/main" id="{5A99C360-06C7-4552-AA51-81E8AE61B931}"/>
              </a:ext>
            </a:extLst>
          </p:cNvPr>
          <p:cNvSpPr/>
          <p:nvPr/>
        </p:nvSpPr>
        <p:spPr>
          <a:xfrm>
            <a:off x="1072604" y="2751909"/>
            <a:ext cx="1688013" cy="174171"/>
          </a:xfrm>
          <a:prstGeom prst="rect">
            <a:avLst/>
          </a:prstGeom>
          <a:ln>
            <a:solidFill>
              <a:schemeClr val="tx1"/>
            </a:solidFill>
          </a:ln>
        </p:spPr>
        <p:style>
          <a:lnRef idx="2">
            <a:schemeClr val="dk1"/>
          </a:lnRef>
          <a:fillRef idx="1001">
            <a:schemeClr val="lt1"/>
          </a:fillRef>
          <a:effectRef idx="0">
            <a:schemeClr val="dk1"/>
          </a:effectRef>
          <a:fontRef idx="minor">
            <a:schemeClr val="dk1"/>
          </a:fontRef>
        </p:style>
        <p:txBody>
          <a:bodyPr rtlCol="0" anchor="ctr"/>
          <a:lstStyle/>
          <a:p>
            <a:r>
              <a:rPr lang="nl-NL" sz="900" dirty="0">
                <a:solidFill>
                  <a:schemeClr val="tx1">
                    <a:lumMod val="65000"/>
                  </a:schemeClr>
                </a:solidFill>
              </a:rPr>
              <a:t>Hier staat uw naam</a:t>
            </a:r>
          </a:p>
        </p:txBody>
      </p:sp>
      <p:sp>
        <p:nvSpPr>
          <p:cNvPr id="6" name="Tekstvak 5">
            <a:extLst>
              <a:ext uri="{FF2B5EF4-FFF2-40B4-BE49-F238E27FC236}">
                <a16:creationId xmlns:a16="http://schemas.microsoft.com/office/drawing/2014/main" id="{5B8D725B-FA98-4CE4-826E-8371EE172D20}"/>
              </a:ext>
            </a:extLst>
          </p:cNvPr>
          <p:cNvSpPr txBox="1"/>
          <p:nvPr/>
        </p:nvSpPr>
        <p:spPr>
          <a:xfrm>
            <a:off x="3738880" y="1114425"/>
            <a:ext cx="5476240" cy="5355312"/>
          </a:xfrm>
          <a:prstGeom prst="rect">
            <a:avLst/>
          </a:prstGeom>
          <a:noFill/>
        </p:spPr>
        <p:txBody>
          <a:bodyPr wrap="square" rtlCol="0">
            <a:spAutoFit/>
          </a:bodyPr>
          <a:lstStyle/>
          <a:p>
            <a:r>
              <a:rPr lang="nl-NL" sz="2000" dirty="0"/>
              <a:t>Een bestuurslid van een ‘vereniging/district/gewest/sectie’ van de KNBB.</a:t>
            </a:r>
          </a:p>
          <a:p>
            <a:endParaRPr lang="nl-NL" dirty="0"/>
          </a:p>
          <a:p>
            <a:r>
              <a:rPr lang="nl-NL" dirty="0"/>
              <a:t>Hiernaast is een menu te zien van een bestuurder of iemand met een ‘functie’ in bijv. een commissie.</a:t>
            </a:r>
          </a:p>
          <a:p>
            <a:endParaRPr lang="nl-NL" dirty="0"/>
          </a:p>
          <a:p>
            <a:r>
              <a:rPr lang="nl-NL" dirty="0"/>
              <a:t>Onder Mijn organisaties is een menu te vinden voor de ‘bestuurslaag’ waar men een functie heeft.</a:t>
            </a:r>
          </a:p>
          <a:p>
            <a:endParaRPr lang="nl-NL" dirty="0"/>
          </a:p>
          <a:p>
            <a:r>
              <a:rPr lang="nl-NL" dirty="0"/>
              <a:t>Als u meerdere functies heeft kunnen hier meerdere ‘organisaties’ staan. Let dus goed op onder welke organisatie u ‘inlogt’.</a:t>
            </a:r>
          </a:p>
          <a:p>
            <a:endParaRPr lang="nl-NL" dirty="0"/>
          </a:p>
          <a:p>
            <a:endParaRPr lang="nl-NL" dirty="0"/>
          </a:p>
          <a:p>
            <a:endParaRPr lang="nl-NL" dirty="0"/>
          </a:p>
        </p:txBody>
      </p:sp>
    </p:spTree>
    <p:extLst>
      <p:ext uri="{BB962C8B-B14F-4D97-AF65-F5344CB8AC3E}">
        <p14:creationId xmlns:p14="http://schemas.microsoft.com/office/powerpoint/2010/main" val="4133777965"/>
      </p:ext>
    </p:extLst>
  </p:cSld>
  <p:clrMapOvr>
    <a:masterClrMapping/>
  </p:clrMapOvr>
  <mc:AlternateContent xmlns:mc="http://schemas.openxmlformats.org/markup-compatibility/2006" xmlns:p14="http://schemas.microsoft.com/office/powerpoint/2010/main">
    <mc:Choice Requires="p14">
      <p:transition spd="slow" p14:dur="2000" advTm="16580"/>
    </mc:Choice>
    <mc:Fallback xmlns="">
      <p:transition spd="slow" advTm="1658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6" name="Afbeelding 5">
            <a:extLst>
              <a:ext uri="{FF2B5EF4-FFF2-40B4-BE49-F238E27FC236}">
                <a16:creationId xmlns:a16="http://schemas.microsoft.com/office/drawing/2014/main" id="{BA999F5F-D90F-4A6B-88DC-470466431CCF}"/>
              </a:ext>
            </a:extLst>
          </p:cNvPr>
          <p:cNvPicPr>
            <a:picLocks noChangeAspect="1"/>
          </p:cNvPicPr>
          <p:nvPr/>
        </p:nvPicPr>
        <p:blipFill>
          <a:blip r:embed="rId4"/>
          <a:stretch>
            <a:fillRect/>
          </a:stretch>
        </p:blipFill>
        <p:spPr>
          <a:xfrm>
            <a:off x="2589032" y="492035"/>
            <a:ext cx="1577340" cy="3573780"/>
          </a:xfrm>
          <a:prstGeom prst="rect">
            <a:avLst/>
          </a:prstGeom>
        </p:spPr>
      </p:pic>
      <p:pic>
        <p:nvPicPr>
          <p:cNvPr id="10" name="Afbeelding 9">
            <a:extLst>
              <a:ext uri="{FF2B5EF4-FFF2-40B4-BE49-F238E27FC236}">
                <a16:creationId xmlns:a16="http://schemas.microsoft.com/office/drawing/2014/main" id="{8F9A0C0B-84BA-4A9F-B1C2-61C569D1B8EF}"/>
              </a:ext>
            </a:extLst>
          </p:cNvPr>
          <p:cNvPicPr>
            <a:picLocks noChangeAspect="1"/>
          </p:cNvPicPr>
          <p:nvPr/>
        </p:nvPicPr>
        <p:blipFill>
          <a:blip r:embed="rId5"/>
          <a:stretch>
            <a:fillRect/>
          </a:stretch>
        </p:blipFill>
        <p:spPr>
          <a:xfrm>
            <a:off x="4200035" y="526326"/>
            <a:ext cx="5173980" cy="3962400"/>
          </a:xfrm>
          <a:prstGeom prst="rect">
            <a:avLst/>
          </a:prstGeom>
        </p:spPr>
      </p:pic>
      <p:pic>
        <p:nvPicPr>
          <p:cNvPr id="8" name="Afbeelding 7">
            <a:extLst>
              <a:ext uri="{FF2B5EF4-FFF2-40B4-BE49-F238E27FC236}">
                <a16:creationId xmlns:a16="http://schemas.microsoft.com/office/drawing/2014/main" id="{3A831982-03E5-4CBF-A28C-D4FB75F9928C}"/>
              </a:ext>
            </a:extLst>
          </p:cNvPr>
          <p:cNvPicPr>
            <a:picLocks noChangeAspect="1"/>
          </p:cNvPicPr>
          <p:nvPr/>
        </p:nvPicPr>
        <p:blipFill>
          <a:blip r:embed="rId6"/>
          <a:stretch>
            <a:fillRect/>
          </a:stretch>
        </p:blipFill>
        <p:spPr>
          <a:xfrm>
            <a:off x="9602968" y="2790007"/>
            <a:ext cx="1623060" cy="3741420"/>
          </a:xfrm>
          <a:prstGeom prst="rect">
            <a:avLst/>
          </a:prstGeom>
        </p:spPr>
      </p:pic>
      <p:pic>
        <p:nvPicPr>
          <p:cNvPr id="12" name="Afbeelding 11">
            <a:extLst>
              <a:ext uri="{FF2B5EF4-FFF2-40B4-BE49-F238E27FC236}">
                <a16:creationId xmlns:a16="http://schemas.microsoft.com/office/drawing/2014/main" id="{B28CCBA4-6DDC-4359-BADC-3E167B3D2492}"/>
              </a:ext>
            </a:extLst>
          </p:cNvPr>
          <p:cNvPicPr>
            <a:picLocks noChangeAspect="1"/>
          </p:cNvPicPr>
          <p:nvPr/>
        </p:nvPicPr>
        <p:blipFill>
          <a:blip r:embed="rId7"/>
          <a:stretch>
            <a:fillRect/>
          </a:stretch>
        </p:blipFill>
        <p:spPr>
          <a:xfrm>
            <a:off x="813090" y="492035"/>
            <a:ext cx="1645920" cy="3985260"/>
          </a:xfrm>
          <a:prstGeom prst="rect">
            <a:avLst/>
          </a:prstGeom>
        </p:spPr>
      </p:pic>
      <p:pic>
        <p:nvPicPr>
          <p:cNvPr id="14" name="Afbeelding 13">
            <a:extLst>
              <a:ext uri="{FF2B5EF4-FFF2-40B4-BE49-F238E27FC236}">
                <a16:creationId xmlns:a16="http://schemas.microsoft.com/office/drawing/2014/main" id="{4123B15B-0219-4296-94FF-2C6D099DE879}"/>
              </a:ext>
            </a:extLst>
          </p:cNvPr>
          <p:cNvPicPr>
            <a:picLocks noChangeAspect="1"/>
          </p:cNvPicPr>
          <p:nvPr/>
        </p:nvPicPr>
        <p:blipFill>
          <a:blip r:embed="rId8"/>
          <a:stretch>
            <a:fillRect/>
          </a:stretch>
        </p:blipFill>
        <p:spPr>
          <a:xfrm>
            <a:off x="7808949" y="2484665"/>
            <a:ext cx="1653540" cy="3764280"/>
          </a:xfrm>
          <a:prstGeom prst="rect">
            <a:avLst/>
          </a:prstGeom>
        </p:spPr>
      </p:pic>
      <p:sp>
        <p:nvSpPr>
          <p:cNvPr id="3" name="Tekstvak 2">
            <a:extLst>
              <a:ext uri="{FF2B5EF4-FFF2-40B4-BE49-F238E27FC236}">
                <a16:creationId xmlns:a16="http://schemas.microsoft.com/office/drawing/2014/main" id="{501E3264-BE74-4D12-A803-2D89F43AC8FD}"/>
              </a:ext>
            </a:extLst>
          </p:cNvPr>
          <p:cNvSpPr txBox="1"/>
          <p:nvPr/>
        </p:nvSpPr>
        <p:spPr>
          <a:xfrm>
            <a:off x="1193074" y="4990011"/>
            <a:ext cx="3335383" cy="1477328"/>
          </a:xfrm>
          <a:prstGeom prst="rect">
            <a:avLst/>
          </a:prstGeom>
          <a:noFill/>
        </p:spPr>
        <p:txBody>
          <a:bodyPr wrap="square" rtlCol="0">
            <a:spAutoFit/>
          </a:bodyPr>
          <a:lstStyle/>
          <a:p>
            <a:r>
              <a:rPr lang="nl-NL" dirty="0"/>
              <a:t>Hier ziet u opties die u ‘mogelijk’ zult zien, afhankelijk van uw functie kunt u hier meer of minder opties zien.</a:t>
            </a:r>
          </a:p>
        </p:txBody>
      </p:sp>
    </p:spTree>
    <p:extLst>
      <p:ext uri="{BB962C8B-B14F-4D97-AF65-F5344CB8AC3E}">
        <p14:creationId xmlns:p14="http://schemas.microsoft.com/office/powerpoint/2010/main" val="3790973635"/>
      </p:ext>
    </p:extLst>
  </p:cSld>
  <p:clrMapOvr>
    <a:masterClrMapping/>
  </p:clrMapOvr>
  <mc:AlternateContent xmlns:mc="http://schemas.openxmlformats.org/markup-compatibility/2006" xmlns:p14="http://schemas.microsoft.com/office/powerpoint/2010/main">
    <mc:Choice Requires="p14">
      <p:transition spd="slow" p14:dur="2000" advTm="16352"/>
    </mc:Choice>
    <mc:Fallback xmlns="">
      <p:transition spd="slow" advTm="16352"/>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4" name="Afbeelding 3">
            <a:extLst>
              <a:ext uri="{FF2B5EF4-FFF2-40B4-BE49-F238E27FC236}">
                <a16:creationId xmlns:a16="http://schemas.microsoft.com/office/drawing/2014/main" id="{23AF483F-DFFB-47DC-951D-CCC626641582}"/>
              </a:ext>
            </a:extLst>
          </p:cNvPr>
          <p:cNvPicPr>
            <a:picLocks noChangeAspect="1"/>
          </p:cNvPicPr>
          <p:nvPr/>
        </p:nvPicPr>
        <p:blipFill>
          <a:blip r:embed="rId4"/>
          <a:stretch>
            <a:fillRect/>
          </a:stretch>
        </p:blipFill>
        <p:spPr>
          <a:xfrm>
            <a:off x="4511040" y="2400213"/>
            <a:ext cx="6984276" cy="4267530"/>
          </a:xfrm>
          <a:prstGeom prst="rect">
            <a:avLst/>
          </a:prstGeom>
        </p:spPr>
      </p:pic>
      <p:sp>
        <p:nvSpPr>
          <p:cNvPr id="5" name="Tekstvak 4">
            <a:extLst>
              <a:ext uri="{FF2B5EF4-FFF2-40B4-BE49-F238E27FC236}">
                <a16:creationId xmlns:a16="http://schemas.microsoft.com/office/drawing/2014/main" id="{7C950257-2B1C-45F2-9F89-CBBC538E9B60}"/>
              </a:ext>
            </a:extLst>
          </p:cNvPr>
          <p:cNvSpPr txBox="1"/>
          <p:nvPr/>
        </p:nvSpPr>
        <p:spPr>
          <a:xfrm>
            <a:off x="310605" y="492035"/>
            <a:ext cx="9921965" cy="5232202"/>
          </a:xfrm>
          <a:prstGeom prst="rect">
            <a:avLst/>
          </a:prstGeom>
          <a:noFill/>
        </p:spPr>
        <p:txBody>
          <a:bodyPr wrap="square" rtlCol="0">
            <a:spAutoFit/>
          </a:bodyPr>
          <a:lstStyle/>
          <a:p>
            <a:r>
              <a:rPr lang="nl-NL" sz="2400" dirty="0"/>
              <a:t>Een bestuurslid van een ‘vereniging’ van de KNBB.</a:t>
            </a:r>
          </a:p>
          <a:p>
            <a:endParaRPr lang="nl-NL" dirty="0"/>
          </a:p>
          <a:p>
            <a:r>
              <a:rPr lang="nl-NL" sz="1600" dirty="0"/>
              <a:t>Hier is het scherm te zien van een bestuurder die een bestuursfunctie heeft bij een vereniging (die vervolgens weer valt onder het District Maastricht en Omstreken).</a:t>
            </a:r>
          </a:p>
          <a:p>
            <a:endParaRPr lang="nl-NL" sz="1600" dirty="0"/>
          </a:p>
          <a:p>
            <a:r>
              <a:rPr lang="nl-NL" sz="1600" dirty="0"/>
              <a:t>Namens deze vereniging mag deze bestuurder</a:t>
            </a:r>
          </a:p>
          <a:p>
            <a:r>
              <a:rPr lang="nl-NL" sz="1600" dirty="0"/>
              <a:t>mutaties doen. Daarom staat er in het</a:t>
            </a:r>
          </a:p>
          <a:p>
            <a:r>
              <a:rPr lang="nl-NL" sz="1600" dirty="0"/>
              <a:t>Menu ‘Relaties beheren vereniging’.</a:t>
            </a:r>
          </a:p>
          <a:p>
            <a:endParaRPr lang="nl-NL" sz="1600" dirty="0"/>
          </a:p>
          <a:p>
            <a:r>
              <a:rPr lang="nl-NL" sz="1600" dirty="0"/>
              <a:t>Klikt u hier op Gegevens bijwerken, </a:t>
            </a:r>
          </a:p>
          <a:p>
            <a:r>
              <a:rPr lang="nl-NL" sz="1600" dirty="0"/>
              <a:t>dan zullen dus de gegevens van de </a:t>
            </a:r>
          </a:p>
          <a:p>
            <a:r>
              <a:rPr lang="nl-NL" sz="1600" dirty="0"/>
              <a:t>Organisatie gewijzigd worden!</a:t>
            </a:r>
          </a:p>
          <a:p>
            <a:r>
              <a:rPr lang="nl-NL" sz="1600" dirty="0"/>
              <a:t>Let dus op ‘namens’ wie u nu bent</a:t>
            </a:r>
          </a:p>
          <a:p>
            <a:r>
              <a:rPr lang="nl-NL" sz="1600" dirty="0"/>
              <a:t>Ingelogd!</a:t>
            </a:r>
          </a:p>
          <a:p>
            <a:endParaRPr lang="nl-NL" sz="1600" dirty="0"/>
          </a:p>
          <a:p>
            <a:r>
              <a:rPr lang="nl-NL" sz="1600" dirty="0"/>
              <a:t>Wilt u de verengingsleden bijwerken</a:t>
            </a:r>
          </a:p>
          <a:p>
            <a:r>
              <a:rPr lang="nl-NL" sz="1600" dirty="0"/>
              <a:t>dan dient u op </a:t>
            </a:r>
          </a:p>
          <a:p>
            <a:r>
              <a:rPr lang="nl-NL" sz="1600" dirty="0"/>
              <a:t>‘Relaties beheren Vereniging’ te klikken.</a:t>
            </a:r>
          </a:p>
          <a:p>
            <a:endParaRPr lang="nl-NL" dirty="0"/>
          </a:p>
          <a:p>
            <a:endParaRPr lang="nl-NL" dirty="0"/>
          </a:p>
        </p:txBody>
      </p:sp>
      <p:sp>
        <p:nvSpPr>
          <p:cNvPr id="6" name="Rechthoek 5">
            <a:extLst>
              <a:ext uri="{FF2B5EF4-FFF2-40B4-BE49-F238E27FC236}">
                <a16:creationId xmlns:a16="http://schemas.microsoft.com/office/drawing/2014/main" id="{1117A2AA-7B3A-439C-B845-C16869138AE3}"/>
              </a:ext>
            </a:extLst>
          </p:cNvPr>
          <p:cNvSpPr/>
          <p:nvPr/>
        </p:nvSpPr>
        <p:spPr>
          <a:xfrm>
            <a:off x="4511041" y="3690149"/>
            <a:ext cx="1410788" cy="246221"/>
          </a:xfrm>
          <a:prstGeom prst="rect">
            <a:avLst/>
          </a:prstGeom>
          <a:solidFill>
            <a:schemeClr val="tx1"/>
          </a:solidFill>
          <a:ln>
            <a:solidFill>
              <a:srgbClr val="FF0000"/>
            </a:solidFill>
          </a:ln>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Organisatie naam</a:t>
            </a:r>
            <a:endParaRPr lang="nl-NL" sz="1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64002795"/>
      </p:ext>
    </p:extLst>
  </p:cSld>
  <p:clrMapOvr>
    <a:masterClrMapping/>
  </p:clrMapOvr>
  <mc:AlternateContent xmlns:mc="http://schemas.openxmlformats.org/markup-compatibility/2006" xmlns:p14="http://schemas.microsoft.com/office/powerpoint/2010/main">
    <mc:Choice Requires="p14">
      <p:transition spd="slow" p14:dur="2000" advTm="3158"/>
    </mc:Choice>
    <mc:Fallback xmlns="">
      <p:transition spd="slow" advTm="315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2"/>
          <a:stretch>
            <a:fillRect/>
          </a:stretch>
        </p:blipFill>
        <p:spPr>
          <a:xfrm>
            <a:off x="10490538" y="190257"/>
            <a:ext cx="548688" cy="603556"/>
          </a:xfrm>
          <a:prstGeom prst="rect">
            <a:avLst/>
          </a:prstGeom>
        </p:spPr>
      </p:pic>
      <p:sp>
        <p:nvSpPr>
          <p:cNvPr id="5" name="Tekstvak 4">
            <a:extLst>
              <a:ext uri="{FF2B5EF4-FFF2-40B4-BE49-F238E27FC236}">
                <a16:creationId xmlns:a16="http://schemas.microsoft.com/office/drawing/2014/main" id="{7C950257-2B1C-45F2-9F89-CBBC538E9B60}"/>
              </a:ext>
            </a:extLst>
          </p:cNvPr>
          <p:cNvSpPr txBox="1"/>
          <p:nvPr/>
        </p:nvSpPr>
        <p:spPr>
          <a:xfrm>
            <a:off x="310605" y="492035"/>
            <a:ext cx="9921965" cy="2031325"/>
          </a:xfrm>
          <a:prstGeom prst="rect">
            <a:avLst/>
          </a:prstGeom>
          <a:noFill/>
        </p:spPr>
        <p:txBody>
          <a:bodyPr wrap="square" rtlCol="0">
            <a:spAutoFit/>
          </a:bodyPr>
          <a:lstStyle/>
          <a:p>
            <a:r>
              <a:rPr lang="nl-NL" sz="2400" dirty="0"/>
              <a:t>Een bestuurslid van een ‘district’ van de KNBB.</a:t>
            </a:r>
          </a:p>
          <a:p>
            <a:endParaRPr lang="nl-NL" dirty="0"/>
          </a:p>
          <a:p>
            <a:r>
              <a:rPr lang="nl-NL" sz="1600" dirty="0"/>
              <a:t>Hier is het scherm te zien van een bestuurder die een bestuursfunctie heeft bij een district. Als</a:t>
            </a:r>
          </a:p>
          <a:p>
            <a:r>
              <a:rPr lang="nl-NL" sz="1600" dirty="0"/>
              <a:t>er geklikt wordt op ‘mijn organisaties’ ziet u voor welke organisaties u bevoegdheden hebt. Het kan dus zijn dat hier meerdere ‘hoofdrelaties’ staan.</a:t>
            </a:r>
          </a:p>
          <a:p>
            <a:endParaRPr lang="nl-NL" dirty="0"/>
          </a:p>
          <a:p>
            <a:endParaRPr lang="nl-NL" dirty="0"/>
          </a:p>
        </p:txBody>
      </p:sp>
      <p:pic>
        <p:nvPicPr>
          <p:cNvPr id="3" name="Afbeelding 2">
            <a:extLst>
              <a:ext uri="{FF2B5EF4-FFF2-40B4-BE49-F238E27FC236}">
                <a16:creationId xmlns:a16="http://schemas.microsoft.com/office/drawing/2014/main" id="{459F383B-105E-4CF5-929D-ECC429B94874}"/>
              </a:ext>
            </a:extLst>
          </p:cNvPr>
          <p:cNvPicPr>
            <a:picLocks noChangeAspect="1"/>
          </p:cNvPicPr>
          <p:nvPr/>
        </p:nvPicPr>
        <p:blipFill>
          <a:blip r:embed="rId3"/>
          <a:stretch>
            <a:fillRect/>
          </a:stretch>
        </p:blipFill>
        <p:spPr>
          <a:xfrm>
            <a:off x="581025" y="2370772"/>
            <a:ext cx="6610350" cy="4219575"/>
          </a:xfrm>
          <a:prstGeom prst="rect">
            <a:avLst/>
          </a:prstGeom>
        </p:spPr>
      </p:pic>
      <p:pic>
        <p:nvPicPr>
          <p:cNvPr id="6" name="Afbeelding 5">
            <a:extLst>
              <a:ext uri="{FF2B5EF4-FFF2-40B4-BE49-F238E27FC236}">
                <a16:creationId xmlns:a16="http://schemas.microsoft.com/office/drawing/2014/main" id="{F98F588B-18FD-4417-AE39-BE5D8CEC3E0B}"/>
              </a:ext>
            </a:extLst>
          </p:cNvPr>
          <p:cNvPicPr>
            <a:picLocks noChangeAspect="1"/>
          </p:cNvPicPr>
          <p:nvPr/>
        </p:nvPicPr>
        <p:blipFill rotWithShape="1">
          <a:blip r:embed="rId4"/>
          <a:srcRect b="55817"/>
          <a:stretch/>
        </p:blipFill>
        <p:spPr>
          <a:xfrm>
            <a:off x="6096000" y="4489268"/>
            <a:ext cx="5227320" cy="1696839"/>
          </a:xfrm>
          <a:prstGeom prst="rect">
            <a:avLst/>
          </a:prstGeom>
        </p:spPr>
      </p:pic>
      <p:sp>
        <p:nvSpPr>
          <p:cNvPr id="7" name="Rechthoek 6">
            <a:extLst>
              <a:ext uri="{FF2B5EF4-FFF2-40B4-BE49-F238E27FC236}">
                <a16:creationId xmlns:a16="http://schemas.microsoft.com/office/drawing/2014/main" id="{C04A0D43-FF72-411B-85E7-58B070E99D03}"/>
              </a:ext>
            </a:extLst>
          </p:cNvPr>
          <p:cNvSpPr/>
          <p:nvPr/>
        </p:nvSpPr>
        <p:spPr>
          <a:xfrm>
            <a:off x="7191375" y="3876264"/>
            <a:ext cx="4851818" cy="400110"/>
          </a:xfrm>
          <a:prstGeom prst="rect">
            <a:avLst/>
          </a:prstGeom>
          <a:noFill/>
        </p:spPr>
        <p:txBody>
          <a:bodyPr wrap="square" lIns="91440" tIns="45720" rIns="91440" bIns="45720">
            <a:spAutoFit/>
          </a:bodyPr>
          <a:lstStyle/>
          <a:p>
            <a:pPr algn="ctr"/>
            <a:r>
              <a:rPr lang="nl-NL" sz="1000" b="0" cap="none" spc="0" dirty="0">
                <a:ln w="0"/>
                <a:solidFill>
                  <a:schemeClr val="tx1"/>
                </a:solidFill>
                <a:effectLst>
                  <a:outerShdw blurRad="38100" dist="19050" dir="2700000" algn="tl" rotWithShape="0">
                    <a:schemeClr val="dk1">
                      <a:alpha val="40000"/>
                    </a:schemeClr>
                  </a:outerShdw>
                </a:effectLst>
              </a:rPr>
              <a:t>Een bestuurder van zowel een ‘vereniging’ als van een ‘district’ ziet  twee hoofdrelaties staan</a:t>
            </a:r>
          </a:p>
        </p:txBody>
      </p:sp>
    </p:spTree>
    <p:extLst>
      <p:ext uri="{BB962C8B-B14F-4D97-AF65-F5344CB8AC3E}">
        <p14:creationId xmlns:p14="http://schemas.microsoft.com/office/powerpoint/2010/main" val="1258986711"/>
      </p:ext>
    </p:extLst>
  </p:cSld>
  <p:clrMapOvr>
    <a:masterClrMapping/>
  </p:clrMapOvr>
  <mc:AlternateContent xmlns:mc="http://schemas.openxmlformats.org/markup-compatibility/2006" xmlns:p14="http://schemas.microsoft.com/office/powerpoint/2010/main">
    <mc:Choice Requires="p14">
      <p:transition spd="slow" p14:dur="2000" advTm="8735"/>
    </mc:Choice>
    <mc:Fallback xmlns="">
      <p:transition spd="slow" advTm="873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96FD87D4-B68A-4DB9-A7EB-F690C11ACCFA}"/>
              </a:ext>
            </a:extLst>
          </p:cNvPr>
          <p:cNvPicPr>
            <a:picLocks noChangeAspect="1"/>
          </p:cNvPicPr>
          <p:nvPr/>
        </p:nvPicPr>
        <p:blipFill>
          <a:blip r:embed="rId3"/>
          <a:stretch>
            <a:fillRect/>
          </a:stretch>
        </p:blipFill>
        <p:spPr>
          <a:xfrm>
            <a:off x="289342" y="2710342"/>
            <a:ext cx="10624456" cy="4095275"/>
          </a:xfrm>
          <a:prstGeom prst="rect">
            <a:avLst/>
          </a:prstGeom>
        </p:spPr>
      </p:pic>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4"/>
          <a:stretch>
            <a:fillRect/>
          </a:stretch>
        </p:blipFill>
        <p:spPr>
          <a:xfrm>
            <a:off x="10490538" y="190257"/>
            <a:ext cx="548688" cy="603556"/>
          </a:xfrm>
          <a:prstGeom prst="rect">
            <a:avLst/>
          </a:prstGeom>
        </p:spPr>
      </p:pic>
      <p:sp>
        <p:nvSpPr>
          <p:cNvPr id="4" name="Tekstvak 3">
            <a:extLst>
              <a:ext uri="{FF2B5EF4-FFF2-40B4-BE49-F238E27FC236}">
                <a16:creationId xmlns:a16="http://schemas.microsoft.com/office/drawing/2014/main" id="{DFDBCFB1-89C0-4A9C-A58B-15021BB5CD97}"/>
              </a:ext>
            </a:extLst>
          </p:cNvPr>
          <p:cNvSpPr txBox="1"/>
          <p:nvPr/>
        </p:nvSpPr>
        <p:spPr>
          <a:xfrm>
            <a:off x="438258" y="692332"/>
            <a:ext cx="10326624" cy="1384995"/>
          </a:xfrm>
          <a:prstGeom prst="rect">
            <a:avLst/>
          </a:prstGeom>
          <a:noFill/>
        </p:spPr>
        <p:txBody>
          <a:bodyPr wrap="square" rtlCol="0">
            <a:spAutoFit/>
          </a:bodyPr>
          <a:lstStyle/>
          <a:p>
            <a:endParaRPr lang="nl-NL" sz="1400" dirty="0"/>
          </a:p>
          <a:p>
            <a:r>
              <a:rPr lang="nl-NL" sz="1400" dirty="0"/>
              <a:t>Kiest u in het scherm voor ‘Relaties beheren vereniging’ dan krijgt u hier de volgende lijst. </a:t>
            </a:r>
          </a:p>
          <a:p>
            <a:r>
              <a:rPr lang="nl-NL" sz="1400" dirty="0"/>
              <a:t>Deze ‘relatielijst’ bevat alleen de ‘actieve’ relaties van de vereniging. Een ‘relatie’ is dus ‘een persoon’. </a:t>
            </a:r>
          </a:p>
          <a:p>
            <a:r>
              <a:rPr lang="nl-NL" sz="1400" dirty="0"/>
              <a:t>Een ‘relatie’ kan meerdere ‘Bondfuncties’ hebben. Het is dus geen ‘lidmaatschappenlijst’.</a:t>
            </a:r>
          </a:p>
          <a:p>
            <a:endParaRPr lang="nl-NL" sz="1400" dirty="0"/>
          </a:p>
          <a:p>
            <a:r>
              <a:rPr lang="nl-NL" sz="1400" dirty="0"/>
              <a:t>Wilt u ook oud-leden zien, dan kunt u naar de volgende optie gaan: Rapportage/Mailtool.</a:t>
            </a:r>
          </a:p>
        </p:txBody>
      </p:sp>
      <p:sp>
        <p:nvSpPr>
          <p:cNvPr id="7" name="Rechthoek 6">
            <a:extLst>
              <a:ext uri="{FF2B5EF4-FFF2-40B4-BE49-F238E27FC236}">
                <a16:creationId xmlns:a16="http://schemas.microsoft.com/office/drawing/2014/main" id="{D11F039D-0561-4088-B6A7-6C745ADBE642}"/>
              </a:ext>
            </a:extLst>
          </p:cNvPr>
          <p:cNvSpPr/>
          <p:nvPr/>
        </p:nvSpPr>
        <p:spPr>
          <a:xfrm>
            <a:off x="2773302" y="3749164"/>
            <a:ext cx="1789278" cy="246221"/>
          </a:xfrm>
          <a:prstGeom prst="rect">
            <a:avLst/>
          </a:prstGeom>
          <a:solidFill>
            <a:schemeClr val="tx1"/>
          </a:solidFill>
          <a:ln>
            <a:solidFill>
              <a:srgbClr val="FF0000"/>
            </a:solidFill>
          </a:ln>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Organisatie naam</a:t>
            </a:r>
            <a:endParaRPr lang="nl-NL" sz="1000" b="0" cap="none" spc="0" dirty="0">
              <a:ln w="0"/>
              <a:solidFill>
                <a:schemeClr val="accent1"/>
              </a:solidFill>
              <a:effectLst>
                <a:outerShdw blurRad="38100" dist="25400" dir="5400000" algn="ctr" rotWithShape="0">
                  <a:srgbClr val="6E747A">
                    <a:alpha val="43000"/>
                  </a:srgbClr>
                </a:outerShdw>
              </a:effectLst>
            </a:endParaRPr>
          </a:p>
        </p:txBody>
      </p:sp>
      <p:sp>
        <p:nvSpPr>
          <p:cNvPr id="11" name="Rechthoek 10">
            <a:extLst>
              <a:ext uri="{FF2B5EF4-FFF2-40B4-BE49-F238E27FC236}">
                <a16:creationId xmlns:a16="http://schemas.microsoft.com/office/drawing/2014/main" id="{B0AAC6E7-4955-44D2-ACAA-810BC80C164B}"/>
              </a:ext>
            </a:extLst>
          </p:cNvPr>
          <p:cNvSpPr/>
          <p:nvPr/>
        </p:nvSpPr>
        <p:spPr>
          <a:xfrm>
            <a:off x="2206534" y="4830539"/>
            <a:ext cx="2922815" cy="19750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Hier staan de bondsnummers en namen van de actieve leden</a:t>
            </a:r>
          </a:p>
        </p:txBody>
      </p:sp>
      <p:sp>
        <p:nvSpPr>
          <p:cNvPr id="8" name="Rechthoek 7">
            <a:extLst>
              <a:ext uri="{FF2B5EF4-FFF2-40B4-BE49-F238E27FC236}">
                <a16:creationId xmlns:a16="http://schemas.microsoft.com/office/drawing/2014/main" id="{1ED9E772-EB23-451D-8C27-5B557F17F6F4}"/>
              </a:ext>
            </a:extLst>
          </p:cNvPr>
          <p:cNvSpPr/>
          <p:nvPr/>
        </p:nvSpPr>
        <p:spPr>
          <a:xfrm>
            <a:off x="289342" y="4186639"/>
            <a:ext cx="1600418" cy="246221"/>
          </a:xfrm>
          <a:prstGeom prst="rect">
            <a:avLst/>
          </a:prstGeom>
          <a:solidFill>
            <a:schemeClr val="tx1"/>
          </a:solidFill>
          <a:ln>
            <a:solidFill>
              <a:srgbClr val="FF0000"/>
            </a:solidFill>
          </a:ln>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Organisatie naam</a:t>
            </a:r>
            <a:endParaRPr lang="nl-NL" sz="1000" b="0" cap="none" spc="0" dirty="0">
              <a:ln w="0"/>
              <a:solidFill>
                <a:schemeClr val="accent1"/>
              </a:solidFill>
              <a:effectLst>
                <a:outerShdw blurRad="38100" dist="25400" dir="5400000" algn="ctr" rotWithShape="0">
                  <a:srgbClr val="6E747A">
                    <a:alpha val="43000"/>
                  </a:srgbClr>
                </a:outerShdw>
              </a:effectLst>
            </a:endParaRPr>
          </a:p>
        </p:txBody>
      </p:sp>
      <p:sp>
        <p:nvSpPr>
          <p:cNvPr id="12" name="Rechthoek 11">
            <a:extLst>
              <a:ext uri="{FF2B5EF4-FFF2-40B4-BE49-F238E27FC236}">
                <a16:creationId xmlns:a16="http://schemas.microsoft.com/office/drawing/2014/main" id="{5F651A11-C62F-4E7E-988A-5EA06E00264C}"/>
              </a:ext>
            </a:extLst>
          </p:cNvPr>
          <p:cNvSpPr/>
          <p:nvPr/>
        </p:nvSpPr>
        <p:spPr>
          <a:xfrm>
            <a:off x="7759337" y="4830538"/>
            <a:ext cx="1010194" cy="1975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t>Hier staat de ingangsdatum van de oudste functie, voor details van de andere functies klikt u op het bondsnummer</a:t>
            </a:r>
          </a:p>
        </p:txBody>
      </p:sp>
    </p:spTree>
    <p:extLst>
      <p:ext uri="{BB962C8B-B14F-4D97-AF65-F5344CB8AC3E}">
        <p14:creationId xmlns:p14="http://schemas.microsoft.com/office/powerpoint/2010/main" val="1301309732"/>
      </p:ext>
    </p:extLst>
  </p:cSld>
  <p:clrMapOvr>
    <a:masterClrMapping/>
  </p:clrMapOvr>
  <mc:AlternateContent xmlns:mc="http://schemas.openxmlformats.org/markup-compatibility/2006" xmlns:p14="http://schemas.microsoft.com/office/powerpoint/2010/main">
    <mc:Choice Requires="p14">
      <p:transition spd="slow" p14:dur="2000" advTm="1523"/>
    </mc:Choice>
    <mc:Fallback xmlns="">
      <p:transition spd="slow" advTm="1523"/>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86229A9-36A4-466D-89C2-6D2EE39925DE}"/>
              </a:ext>
            </a:extLst>
          </p:cNvPr>
          <p:cNvSpPr txBox="1"/>
          <p:nvPr/>
        </p:nvSpPr>
        <p:spPr>
          <a:xfrm>
            <a:off x="438258" y="692332"/>
            <a:ext cx="10603122" cy="4185761"/>
          </a:xfrm>
          <a:prstGeom prst="rect">
            <a:avLst/>
          </a:prstGeom>
          <a:noFill/>
        </p:spPr>
        <p:txBody>
          <a:bodyPr wrap="square" rtlCol="0">
            <a:spAutoFit/>
          </a:bodyPr>
          <a:lstStyle/>
          <a:p>
            <a:r>
              <a:rPr lang="nl-NL" sz="1400" dirty="0"/>
              <a:t>Kiest u voor ‘wijzigen’ achter de naam van een lid, dan kunt u zijn/haar NAW gegevens, contactgegevens en functie/lidmaatschappen wijzigen. </a:t>
            </a:r>
          </a:p>
          <a:p>
            <a:endParaRPr lang="nl-NL" sz="1400" dirty="0"/>
          </a:p>
          <a:p>
            <a:r>
              <a:rPr lang="nl-NL" sz="1400" dirty="0"/>
              <a:t>Let op: bij ‘</a:t>
            </a:r>
            <a:r>
              <a:rPr lang="nl-NL" sz="1400" b="1" dirty="0"/>
              <a:t>Afmelden</a:t>
            </a:r>
            <a:r>
              <a:rPr lang="nl-NL" sz="1400" dirty="0"/>
              <a:t>’ meldt u het lid als relatie voor de GEHELE KNBB af indien deze persoon nergens anders lid is! </a:t>
            </a:r>
          </a:p>
          <a:p>
            <a:r>
              <a:rPr lang="nl-NL" sz="1400" dirty="0"/>
              <a:t>Klikt u op Afmelden  of ‘t/m datum’  (bij einde lidmaatschap op functie) vergewis u er dan van dat deze persoon niet meer in een team opgesteld staat. Is dit wel het geval, dan dient deze persoon eerst uit de team-opstelling verwijderd te worden.</a:t>
            </a:r>
          </a:p>
          <a:p>
            <a:r>
              <a:rPr lang="nl-NL" sz="1400" dirty="0"/>
              <a:t>												Het afmelden van een lid ‘voor het einde van een													seizoen kan leiden tot het ‘niet meer kunnen invullen 													van standen in de wedstrijdsoftware’.</a:t>
            </a:r>
          </a:p>
          <a:p>
            <a:r>
              <a:rPr lang="nl-NL" sz="1400" dirty="0"/>
              <a:t>												Meldt iemand dus altijd af per 31-07-202….! (behalve 		 										bij overlijden, dan geeft u de ‘overlijdensdatum’ in. 													Momenteel is het nog niet mogelijk een reden voor 													afmelding toe te voegen. 	Hier wordt nog aan gewerkt.												</a:t>
            </a:r>
          </a:p>
          <a:p>
            <a:r>
              <a:rPr lang="nl-NL" sz="1400" dirty="0"/>
              <a:t>													Vergeet na afloop niet op ‘Bijwerken‘ te klikken.</a:t>
            </a:r>
          </a:p>
          <a:p>
            <a:endParaRPr lang="nl-NL" sz="1400" dirty="0"/>
          </a:p>
          <a:p>
            <a:endParaRPr lang="nl-NL" sz="1400" dirty="0"/>
          </a:p>
          <a:p>
            <a:endParaRPr lang="nl-NL" sz="1400" dirty="0"/>
          </a:p>
        </p:txBody>
      </p:sp>
      <p:pic>
        <p:nvPicPr>
          <p:cNvPr id="4" name="Afbeelding 3">
            <a:extLst>
              <a:ext uri="{FF2B5EF4-FFF2-40B4-BE49-F238E27FC236}">
                <a16:creationId xmlns:a16="http://schemas.microsoft.com/office/drawing/2014/main" id="{A1B67F19-59A9-413B-B131-CBB377EADCD6}"/>
              </a:ext>
            </a:extLst>
          </p:cNvPr>
          <p:cNvPicPr>
            <a:picLocks noChangeAspect="1"/>
          </p:cNvPicPr>
          <p:nvPr/>
        </p:nvPicPr>
        <p:blipFill>
          <a:blip r:embed="rId3"/>
          <a:stretch>
            <a:fillRect/>
          </a:stretch>
        </p:blipFill>
        <p:spPr>
          <a:xfrm>
            <a:off x="7340235" y="4868949"/>
            <a:ext cx="3701145" cy="1989051"/>
          </a:xfrm>
          <a:prstGeom prst="rect">
            <a:avLst/>
          </a:prstGeom>
        </p:spPr>
      </p:pic>
      <p:pic>
        <p:nvPicPr>
          <p:cNvPr id="6" name="Afbeelding 5">
            <a:extLst>
              <a:ext uri="{FF2B5EF4-FFF2-40B4-BE49-F238E27FC236}">
                <a16:creationId xmlns:a16="http://schemas.microsoft.com/office/drawing/2014/main" id="{85B7D484-F699-41A9-9A70-3251AD6503B6}"/>
              </a:ext>
            </a:extLst>
          </p:cNvPr>
          <p:cNvPicPr>
            <a:picLocks noChangeAspect="1"/>
          </p:cNvPicPr>
          <p:nvPr/>
        </p:nvPicPr>
        <p:blipFill>
          <a:blip r:embed="rId4"/>
          <a:stretch>
            <a:fillRect/>
          </a:stretch>
        </p:blipFill>
        <p:spPr>
          <a:xfrm>
            <a:off x="438258" y="2368403"/>
            <a:ext cx="4676502" cy="4339223"/>
          </a:xfrm>
          <a:prstGeom prst="rect">
            <a:avLst/>
          </a:prstGeom>
        </p:spPr>
      </p:pic>
    </p:spTree>
    <p:extLst>
      <p:ext uri="{BB962C8B-B14F-4D97-AF65-F5344CB8AC3E}">
        <p14:creationId xmlns:p14="http://schemas.microsoft.com/office/powerpoint/2010/main" val="4056630014"/>
      </p:ext>
    </p:extLst>
  </p:cSld>
  <p:clrMapOvr>
    <a:masterClrMapping/>
  </p:clrMapOvr>
  <mc:AlternateContent xmlns:mc="http://schemas.openxmlformats.org/markup-compatibility/2006" xmlns:p14="http://schemas.microsoft.com/office/powerpoint/2010/main">
    <mc:Choice Requires="p14">
      <p:transition spd="slow" p14:dur="2000" advTm="21489"/>
    </mc:Choice>
    <mc:Fallback xmlns="">
      <p:transition spd="slow" advTm="2148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86229A9-36A4-466D-89C2-6D2EE39925DE}"/>
              </a:ext>
            </a:extLst>
          </p:cNvPr>
          <p:cNvSpPr txBox="1"/>
          <p:nvPr/>
        </p:nvSpPr>
        <p:spPr>
          <a:xfrm>
            <a:off x="516634" y="195942"/>
            <a:ext cx="10834579" cy="1508105"/>
          </a:xfrm>
          <a:prstGeom prst="rect">
            <a:avLst/>
          </a:prstGeom>
          <a:noFill/>
        </p:spPr>
        <p:txBody>
          <a:bodyPr wrap="square" rtlCol="0">
            <a:spAutoFit/>
          </a:bodyPr>
          <a:lstStyle/>
          <a:p>
            <a:endParaRPr lang="nl-NL" sz="800" dirty="0"/>
          </a:p>
          <a:p>
            <a:r>
              <a:rPr lang="nl-NL" sz="1000" dirty="0"/>
              <a:t>Kiest u voor ‘+Relatie’ dan krijgt u dit scherm</a:t>
            </a:r>
          </a:p>
          <a:p>
            <a:endParaRPr lang="nl-NL" sz="1000" dirty="0"/>
          </a:p>
          <a:p>
            <a:r>
              <a:rPr lang="nl-NL" sz="1000" dirty="0"/>
              <a:t>U moet hier een aantal verplichte velden invullen. Alle velden met een * zijn verplicht. Deze velden zullen ‘rood’ worden als ze niet ingevuld zijn. </a:t>
            </a:r>
          </a:p>
          <a:p>
            <a:r>
              <a:rPr lang="nl-NL" sz="1000" dirty="0"/>
              <a:t>Onderaan klikt u op Controle om te zien of u alle verplichte velden heeft ingevuld voordat u op “inschrijven” klikt. U krijgt dat tevens te zien of er een oud bondsnummer gevonden is.</a:t>
            </a:r>
          </a:p>
          <a:p>
            <a:r>
              <a:rPr lang="nl-NL" sz="1000" dirty="0"/>
              <a:t>Is dat het geval dan zal in het veld Bondsnummer het oude bondsnummer ingevuld worden. Is er geen relatie gevonden dan krijgt u hier een melding van.</a:t>
            </a:r>
          </a:p>
          <a:p>
            <a:endParaRPr lang="nl-NL" sz="800" dirty="0"/>
          </a:p>
          <a:p>
            <a:endParaRPr lang="nl-NL" sz="800" dirty="0"/>
          </a:p>
          <a:p>
            <a:r>
              <a:rPr lang="nl-NL" sz="800" dirty="0"/>
              <a:t> </a:t>
            </a:r>
          </a:p>
        </p:txBody>
      </p:sp>
      <p:pic>
        <p:nvPicPr>
          <p:cNvPr id="6" name="Afbeelding 5">
            <a:extLst>
              <a:ext uri="{FF2B5EF4-FFF2-40B4-BE49-F238E27FC236}">
                <a16:creationId xmlns:a16="http://schemas.microsoft.com/office/drawing/2014/main" id="{D8A3D5EC-BE86-4A48-95B4-2E49C1978839}"/>
              </a:ext>
            </a:extLst>
          </p:cNvPr>
          <p:cNvPicPr>
            <a:picLocks noChangeAspect="1"/>
          </p:cNvPicPr>
          <p:nvPr/>
        </p:nvPicPr>
        <p:blipFill>
          <a:blip r:embed="rId3"/>
          <a:stretch>
            <a:fillRect/>
          </a:stretch>
        </p:blipFill>
        <p:spPr>
          <a:xfrm>
            <a:off x="8481605" y="1962609"/>
            <a:ext cx="3495290" cy="471487"/>
          </a:xfrm>
          <a:prstGeom prst="rect">
            <a:avLst/>
          </a:prstGeom>
        </p:spPr>
      </p:pic>
      <p:pic>
        <p:nvPicPr>
          <p:cNvPr id="7" name="Afbeelding 6">
            <a:extLst>
              <a:ext uri="{FF2B5EF4-FFF2-40B4-BE49-F238E27FC236}">
                <a16:creationId xmlns:a16="http://schemas.microsoft.com/office/drawing/2014/main" id="{C2CA6D6F-D703-4AF3-9763-B7920E8635B3}"/>
              </a:ext>
            </a:extLst>
          </p:cNvPr>
          <p:cNvPicPr>
            <a:picLocks noChangeAspect="1"/>
          </p:cNvPicPr>
          <p:nvPr/>
        </p:nvPicPr>
        <p:blipFill>
          <a:blip r:embed="rId4"/>
          <a:stretch>
            <a:fillRect/>
          </a:stretch>
        </p:blipFill>
        <p:spPr>
          <a:xfrm>
            <a:off x="6161071" y="2438502"/>
            <a:ext cx="5671049" cy="1072901"/>
          </a:xfrm>
          <a:prstGeom prst="rect">
            <a:avLst/>
          </a:prstGeom>
        </p:spPr>
      </p:pic>
      <p:pic>
        <p:nvPicPr>
          <p:cNvPr id="8" name="Afbeelding 7">
            <a:extLst>
              <a:ext uri="{FF2B5EF4-FFF2-40B4-BE49-F238E27FC236}">
                <a16:creationId xmlns:a16="http://schemas.microsoft.com/office/drawing/2014/main" id="{47884B10-2EA4-4B27-8FE0-09894B07CB6C}"/>
              </a:ext>
            </a:extLst>
          </p:cNvPr>
          <p:cNvPicPr>
            <a:picLocks noChangeAspect="1"/>
          </p:cNvPicPr>
          <p:nvPr/>
        </p:nvPicPr>
        <p:blipFill>
          <a:blip r:embed="rId5"/>
          <a:stretch>
            <a:fillRect/>
          </a:stretch>
        </p:blipFill>
        <p:spPr>
          <a:xfrm>
            <a:off x="6158557" y="3524419"/>
            <a:ext cx="4909288" cy="2662579"/>
          </a:xfrm>
          <a:prstGeom prst="rect">
            <a:avLst/>
          </a:prstGeom>
        </p:spPr>
      </p:pic>
      <p:sp>
        <p:nvSpPr>
          <p:cNvPr id="3" name="Rechthoek 2">
            <a:extLst>
              <a:ext uri="{FF2B5EF4-FFF2-40B4-BE49-F238E27FC236}">
                <a16:creationId xmlns:a16="http://schemas.microsoft.com/office/drawing/2014/main" id="{F35C22A7-1986-4DAD-8175-E6A471E21F01}"/>
              </a:ext>
            </a:extLst>
          </p:cNvPr>
          <p:cNvSpPr/>
          <p:nvPr/>
        </p:nvSpPr>
        <p:spPr>
          <a:xfrm>
            <a:off x="516634" y="1112174"/>
            <a:ext cx="4762794" cy="846386"/>
          </a:xfrm>
          <a:prstGeom prst="rect">
            <a:avLst/>
          </a:prstGeom>
        </p:spPr>
        <p:txBody>
          <a:bodyPr wrap="square">
            <a:spAutoFit/>
          </a:bodyPr>
          <a:lstStyle/>
          <a:p>
            <a:endParaRPr lang="nl-NL" sz="800" dirty="0"/>
          </a:p>
          <a:p>
            <a:endParaRPr lang="nl-NL" sz="800" dirty="0"/>
          </a:p>
          <a:p>
            <a:r>
              <a:rPr lang="nl-NL" sz="1100" dirty="0"/>
              <a:t>Wij hebben gevraagd of het mogelijk kan worden gemaakt om met een combinatie van drie gegevens een lid met zijn oude bondsnummer aan te melden. Dit is echter nog niet gerealiseerd.</a:t>
            </a:r>
          </a:p>
        </p:txBody>
      </p:sp>
      <p:pic>
        <p:nvPicPr>
          <p:cNvPr id="5" name="Afbeelding 4">
            <a:extLst>
              <a:ext uri="{FF2B5EF4-FFF2-40B4-BE49-F238E27FC236}">
                <a16:creationId xmlns:a16="http://schemas.microsoft.com/office/drawing/2014/main" id="{54C1EF4F-475E-4088-AC73-AC502AF54404}"/>
              </a:ext>
            </a:extLst>
          </p:cNvPr>
          <p:cNvPicPr>
            <a:picLocks noChangeAspect="1"/>
          </p:cNvPicPr>
          <p:nvPr/>
        </p:nvPicPr>
        <p:blipFill>
          <a:blip r:embed="rId6"/>
          <a:stretch>
            <a:fillRect/>
          </a:stretch>
        </p:blipFill>
        <p:spPr>
          <a:xfrm>
            <a:off x="507325" y="2198352"/>
            <a:ext cx="4515003" cy="4054959"/>
          </a:xfrm>
          <a:prstGeom prst="rect">
            <a:avLst/>
          </a:prstGeom>
        </p:spPr>
      </p:pic>
    </p:spTree>
    <p:extLst>
      <p:ext uri="{BB962C8B-B14F-4D97-AF65-F5344CB8AC3E}">
        <p14:creationId xmlns:p14="http://schemas.microsoft.com/office/powerpoint/2010/main" val="3446801887"/>
      </p:ext>
    </p:extLst>
  </p:cSld>
  <p:clrMapOvr>
    <a:masterClrMapping/>
  </p:clrMapOvr>
  <mc:AlternateContent xmlns:mc="http://schemas.openxmlformats.org/markup-compatibility/2006" xmlns:p14="http://schemas.microsoft.com/office/powerpoint/2010/main">
    <mc:Choice Requires="p14">
      <p:transition spd="slow" p14:dur="2000" advTm="19709"/>
    </mc:Choice>
    <mc:Fallback xmlns="">
      <p:transition spd="slow" advTm="197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F68EE0E-BBF6-4E99-A001-271551315581}"/>
              </a:ext>
            </a:extLst>
          </p:cNvPr>
          <p:cNvSpPr/>
          <p:nvPr/>
        </p:nvSpPr>
        <p:spPr>
          <a:xfrm>
            <a:off x="1123406" y="1036320"/>
            <a:ext cx="7776754" cy="4401205"/>
          </a:xfrm>
          <a:prstGeom prst="rect">
            <a:avLst/>
          </a:prstGeom>
        </p:spPr>
        <p:txBody>
          <a:bodyPr wrap="square">
            <a:spAutoFit/>
          </a:bodyPr>
          <a:lstStyle/>
          <a:p>
            <a:r>
              <a:rPr lang="nl-NL" sz="2000" dirty="0"/>
              <a:t>Januari 2022:</a:t>
            </a:r>
          </a:p>
          <a:p>
            <a:r>
              <a:rPr lang="nl-NL" sz="2000" dirty="0"/>
              <a:t>U kunt vanaf nu: </a:t>
            </a:r>
          </a:p>
          <a:p>
            <a:endParaRPr lang="nl-NL" sz="2000" dirty="0"/>
          </a:p>
          <a:p>
            <a:r>
              <a:rPr lang="nl-NL" sz="2000" dirty="0"/>
              <a:t>Uw </a:t>
            </a:r>
            <a:r>
              <a:rPr lang="nl-NL" sz="2000" b="1" dirty="0"/>
              <a:t>eigen</a:t>
            </a:r>
            <a:r>
              <a:rPr lang="nl-NL" sz="2000" dirty="0"/>
              <a:t> adresgegevens, contactgegevens bijwerken</a:t>
            </a:r>
          </a:p>
          <a:p>
            <a:endParaRPr lang="nl-NL" sz="2000" dirty="0"/>
          </a:p>
          <a:p>
            <a:r>
              <a:rPr lang="nl-NL" sz="2000" dirty="0"/>
              <a:t>Evenementenkalender bekijken</a:t>
            </a:r>
          </a:p>
          <a:p>
            <a:endParaRPr lang="nl-NL" sz="2000" dirty="0"/>
          </a:p>
          <a:p>
            <a:r>
              <a:rPr lang="nl-NL" sz="2000" dirty="0"/>
              <a:t>Kalenders van de KNBB en secties bekijken</a:t>
            </a:r>
          </a:p>
          <a:p>
            <a:endParaRPr lang="nl-NL" sz="2000" dirty="0"/>
          </a:p>
          <a:p>
            <a:r>
              <a:rPr lang="nl-NL" sz="2000" dirty="0"/>
              <a:t>Namens uw vereniging en/of district:</a:t>
            </a:r>
            <a:br>
              <a:rPr lang="nl-NL" sz="2000" dirty="0"/>
            </a:br>
            <a:r>
              <a:rPr lang="nl-NL" sz="2000" dirty="0"/>
              <a:t>Het aan- en afmelden van leden, </a:t>
            </a:r>
            <a:br>
              <a:rPr lang="nl-NL" sz="2000" dirty="0"/>
            </a:br>
            <a:r>
              <a:rPr lang="nl-NL" sz="2000" dirty="0"/>
              <a:t>Overzichten van leden en lidmaatschappen maken </a:t>
            </a:r>
            <a:br>
              <a:rPr lang="nl-NL" sz="2000" dirty="0"/>
            </a:br>
            <a:r>
              <a:rPr lang="nl-NL" sz="2000" dirty="0"/>
              <a:t>Mailen naar bestuurders en leden</a:t>
            </a:r>
            <a:br>
              <a:rPr lang="nl-NL" sz="2000" dirty="0"/>
            </a:br>
            <a:endParaRPr lang="nl-NL" sz="2000" dirty="0"/>
          </a:p>
        </p:txBody>
      </p:sp>
      <p:pic>
        <p:nvPicPr>
          <p:cNvPr id="3" name="Afbeelding 2">
            <a:extLst>
              <a:ext uri="{FF2B5EF4-FFF2-40B4-BE49-F238E27FC236}">
                <a16:creationId xmlns:a16="http://schemas.microsoft.com/office/drawing/2014/main" id="{49B83AB3-9429-4EDB-9388-34E11DA234C2}"/>
              </a:ext>
            </a:extLst>
          </p:cNvPr>
          <p:cNvPicPr>
            <a:picLocks noChangeAspect="1"/>
          </p:cNvPicPr>
          <p:nvPr/>
        </p:nvPicPr>
        <p:blipFill>
          <a:blip r:embed="rId3"/>
          <a:stretch>
            <a:fillRect/>
          </a:stretch>
        </p:blipFill>
        <p:spPr>
          <a:xfrm>
            <a:off x="10490538" y="155422"/>
            <a:ext cx="548688" cy="603556"/>
          </a:xfrm>
          <a:prstGeom prst="rect">
            <a:avLst/>
          </a:prstGeom>
        </p:spPr>
      </p:pic>
    </p:spTree>
    <p:extLst>
      <p:ext uri="{BB962C8B-B14F-4D97-AF65-F5344CB8AC3E}">
        <p14:creationId xmlns:p14="http://schemas.microsoft.com/office/powerpoint/2010/main" val="2987942895"/>
      </p:ext>
    </p:extLst>
  </p:cSld>
  <p:clrMapOvr>
    <a:masterClrMapping/>
  </p:clrMapOvr>
  <mc:AlternateContent xmlns:mc="http://schemas.openxmlformats.org/markup-compatibility/2006" xmlns:p14="http://schemas.microsoft.com/office/powerpoint/2010/main">
    <mc:Choice Requires="p14">
      <p:transition spd="slow" p14:dur="2000" advTm="10560"/>
    </mc:Choice>
    <mc:Fallback xmlns="">
      <p:transition spd="slow" advTm="1056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C86229A9-36A4-466D-89C2-6D2EE39925DE}"/>
              </a:ext>
            </a:extLst>
          </p:cNvPr>
          <p:cNvSpPr txBox="1"/>
          <p:nvPr/>
        </p:nvSpPr>
        <p:spPr>
          <a:xfrm>
            <a:off x="5954921" y="986972"/>
            <a:ext cx="5358555" cy="5478423"/>
          </a:xfrm>
          <a:prstGeom prst="rect">
            <a:avLst/>
          </a:prstGeom>
          <a:noFill/>
        </p:spPr>
        <p:txBody>
          <a:bodyPr wrap="square" rtlCol="0">
            <a:spAutoFit/>
          </a:bodyPr>
          <a:lstStyle/>
          <a:p>
            <a:endParaRPr lang="nl-NL" sz="1400" dirty="0"/>
          </a:p>
          <a:p>
            <a:r>
              <a:rPr lang="nl-NL" sz="1400" dirty="0"/>
              <a:t>Na het invullen van de NAW gegevens e.d. </a:t>
            </a:r>
          </a:p>
          <a:p>
            <a:r>
              <a:rPr lang="nl-NL" sz="1400" dirty="0"/>
              <a:t>klikt u op ‘Controleren’ er wordt in de ledenadministratie gezocht of een persoon al in de ledenadministratie voor- komt. Is dit het geval dan krijgt deze relatie zijn oude bondsnummer terug. U dient hiervoor ‘exact dezelfde gegevens’ in te vullen als een lid zijn oude bondsnummer terug moet krijgen. Is er een veld anders ingevuld dan krijgt het lid een nieuw bondsnummer. U krijgt ook een melding dat het lid niet gevonden kon worden. Weet u zeker dat een lid al een bondsnummer heeft? Vraag dan aan de ledenadministratie om dit lid voor u aan te melden.</a:t>
            </a:r>
          </a:p>
          <a:p>
            <a:endParaRPr lang="nl-NL" sz="1400" dirty="0"/>
          </a:p>
          <a:p>
            <a:r>
              <a:rPr lang="nl-NL" sz="1400" dirty="0"/>
              <a:t>De ‘vanaf datum’ wordt ingevuld als de persoon al voor- komt in de ledenadministratie met zijn ‘oorspronkelijke datum’. Dus niet ‘wanner hij bij uw vereniging lid is geworden’. </a:t>
            </a:r>
          </a:p>
          <a:p>
            <a:endParaRPr lang="nl-NL" sz="1400" dirty="0"/>
          </a:p>
          <a:p>
            <a:r>
              <a:rPr lang="nl-NL" sz="1400" dirty="0"/>
              <a:t>Deze datum, wanneer hij lid wordt bij uw vereniging, wordt pas ingevuld bij de optie ‘functie/lidmaatschappen’.</a:t>
            </a:r>
          </a:p>
          <a:p>
            <a:endParaRPr lang="nl-NL" sz="1400" dirty="0"/>
          </a:p>
          <a:p>
            <a:r>
              <a:rPr lang="nl-NL" sz="1400" dirty="0"/>
              <a:t>Een rood veld (na de ‘controle’) betekent dat u een veld niet of niet goed heeft ingevuld.</a:t>
            </a:r>
          </a:p>
          <a:p>
            <a:r>
              <a:rPr lang="nl-NL" sz="1400" dirty="0"/>
              <a:t>Heeft iemand alleen een ‘bestuursfunctie’ dan heeft hij ook minimaal een ‘Clublidmaatschap’ nodig.</a:t>
            </a:r>
          </a:p>
        </p:txBody>
      </p:sp>
      <p:pic>
        <p:nvPicPr>
          <p:cNvPr id="3" name="Afbeelding 2">
            <a:extLst>
              <a:ext uri="{FF2B5EF4-FFF2-40B4-BE49-F238E27FC236}">
                <a16:creationId xmlns:a16="http://schemas.microsoft.com/office/drawing/2014/main" id="{F6453F62-865D-42EA-B1AC-9747ECCD8673}"/>
              </a:ext>
            </a:extLst>
          </p:cNvPr>
          <p:cNvPicPr>
            <a:picLocks noChangeAspect="1"/>
          </p:cNvPicPr>
          <p:nvPr/>
        </p:nvPicPr>
        <p:blipFill>
          <a:blip r:embed="rId3"/>
          <a:stretch>
            <a:fillRect/>
          </a:stretch>
        </p:blipFill>
        <p:spPr>
          <a:xfrm>
            <a:off x="237718" y="1140822"/>
            <a:ext cx="5572290" cy="5004517"/>
          </a:xfrm>
          <a:prstGeom prst="rect">
            <a:avLst/>
          </a:prstGeom>
        </p:spPr>
      </p:pic>
    </p:spTree>
    <p:extLst>
      <p:ext uri="{BB962C8B-B14F-4D97-AF65-F5344CB8AC3E}">
        <p14:creationId xmlns:p14="http://schemas.microsoft.com/office/powerpoint/2010/main" val="2221499313"/>
      </p:ext>
    </p:extLst>
  </p:cSld>
  <p:clrMapOvr>
    <a:masterClrMapping/>
  </p:clrMapOvr>
  <mc:AlternateContent xmlns:mc="http://schemas.openxmlformats.org/markup-compatibility/2006" xmlns:p14="http://schemas.microsoft.com/office/powerpoint/2010/main">
    <mc:Choice Requires="p14">
      <p:transition spd="slow" p14:dur="2000" advTm="19709"/>
    </mc:Choice>
    <mc:Fallback xmlns="">
      <p:transition spd="slow" advTm="19709"/>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B9F1EC5-9F6F-4304-B5BD-54140238BEE4}"/>
              </a:ext>
            </a:extLst>
          </p:cNvPr>
          <p:cNvPicPr>
            <a:picLocks noChangeAspect="1"/>
          </p:cNvPicPr>
          <p:nvPr/>
        </p:nvPicPr>
        <p:blipFill rotWithShape="1">
          <a:blip r:embed="rId2"/>
          <a:srcRect l="28804"/>
          <a:stretch/>
        </p:blipFill>
        <p:spPr>
          <a:xfrm>
            <a:off x="2599230" y="0"/>
            <a:ext cx="4071620" cy="6858000"/>
          </a:xfrm>
          <a:prstGeom prst="rect">
            <a:avLst/>
          </a:prstGeom>
        </p:spPr>
      </p:pic>
      <p:pic>
        <p:nvPicPr>
          <p:cNvPr id="13" name="Afbeelding 12">
            <a:extLst>
              <a:ext uri="{FF2B5EF4-FFF2-40B4-BE49-F238E27FC236}">
                <a16:creationId xmlns:a16="http://schemas.microsoft.com/office/drawing/2014/main" id="{675B162E-F95B-4715-A9CA-C68A805945A5}"/>
              </a:ext>
            </a:extLst>
          </p:cNvPr>
          <p:cNvPicPr>
            <a:picLocks noChangeAspect="1"/>
          </p:cNvPicPr>
          <p:nvPr/>
        </p:nvPicPr>
        <p:blipFill rotWithShape="1">
          <a:blip r:embed="rId3"/>
          <a:srcRect r="71462"/>
          <a:stretch/>
        </p:blipFill>
        <p:spPr>
          <a:xfrm>
            <a:off x="1026791" y="0"/>
            <a:ext cx="1624389" cy="6858000"/>
          </a:xfrm>
          <a:prstGeom prst="rect">
            <a:avLst/>
          </a:prstGeom>
        </p:spPr>
      </p:pic>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4"/>
          <a:stretch>
            <a:fillRect/>
          </a:stretch>
        </p:blipFill>
        <p:spPr>
          <a:xfrm>
            <a:off x="10490538" y="190257"/>
            <a:ext cx="548688" cy="603556"/>
          </a:xfrm>
          <a:prstGeom prst="rect">
            <a:avLst/>
          </a:prstGeom>
        </p:spPr>
      </p:pic>
      <p:pic>
        <p:nvPicPr>
          <p:cNvPr id="9" name="Afbeelding 8">
            <a:extLst>
              <a:ext uri="{FF2B5EF4-FFF2-40B4-BE49-F238E27FC236}">
                <a16:creationId xmlns:a16="http://schemas.microsoft.com/office/drawing/2014/main" id="{8467AF24-62EF-42BB-9438-5133FAFAB8BB}"/>
              </a:ext>
            </a:extLst>
          </p:cNvPr>
          <p:cNvPicPr>
            <a:picLocks noChangeAspect="1"/>
          </p:cNvPicPr>
          <p:nvPr/>
        </p:nvPicPr>
        <p:blipFill rotWithShape="1">
          <a:blip r:embed="rId5"/>
          <a:srcRect t="40089" r="4804" b="24554"/>
          <a:stretch/>
        </p:blipFill>
        <p:spPr>
          <a:xfrm>
            <a:off x="4026116" y="1937979"/>
            <a:ext cx="1448580" cy="312322"/>
          </a:xfrm>
          <a:prstGeom prst="rect">
            <a:avLst/>
          </a:prstGeom>
        </p:spPr>
      </p:pic>
      <p:sp>
        <p:nvSpPr>
          <p:cNvPr id="14" name="Tekstvak 13">
            <a:extLst>
              <a:ext uri="{FF2B5EF4-FFF2-40B4-BE49-F238E27FC236}">
                <a16:creationId xmlns:a16="http://schemas.microsoft.com/office/drawing/2014/main" id="{E3ECF957-3137-4312-A000-ED7AE08B9E4B}"/>
              </a:ext>
            </a:extLst>
          </p:cNvPr>
          <p:cNvSpPr txBox="1"/>
          <p:nvPr/>
        </p:nvSpPr>
        <p:spPr>
          <a:xfrm>
            <a:off x="6967606" y="793055"/>
            <a:ext cx="4071620" cy="4924425"/>
          </a:xfrm>
          <a:prstGeom prst="rect">
            <a:avLst/>
          </a:prstGeom>
          <a:noFill/>
        </p:spPr>
        <p:txBody>
          <a:bodyPr wrap="square" rtlCol="0">
            <a:spAutoFit/>
          </a:bodyPr>
          <a:lstStyle/>
          <a:p>
            <a:r>
              <a:rPr lang="nl-NL" sz="2000" dirty="0"/>
              <a:t>Hier vindt u diverse lijsten</a:t>
            </a:r>
          </a:p>
          <a:p>
            <a:endParaRPr lang="nl-NL" sz="2000" dirty="0"/>
          </a:p>
          <a:p>
            <a:r>
              <a:rPr lang="nl-NL" sz="1600" dirty="0"/>
              <a:t>Kies de lijst die u wenst en </a:t>
            </a:r>
          </a:p>
          <a:p>
            <a:r>
              <a:rPr lang="nl-NL" sz="1600" dirty="0"/>
              <a:t>(dubbel)klik op ‘Verder’</a:t>
            </a:r>
          </a:p>
          <a:p>
            <a:endParaRPr lang="nl-NL" sz="1600" dirty="0"/>
          </a:p>
          <a:p>
            <a:r>
              <a:rPr lang="nl-NL" sz="1600" dirty="0"/>
              <a:t>Er volgt eventueel nog een scherm met  </a:t>
            </a:r>
          </a:p>
          <a:p>
            <a:r>
              <a:rPr lang="nl-NL" sz="1600" dirty="0"/>
              <a:t>‘filter’ of ‘opties’ velden.</a:t>
            </a:r>
          </a:p>
          <a:p>
            <a:endParaRPr lang="nl-NL" sz="1600" dirty="0"/>
          </a:p>
          <a:p>
            <a:r>
              <a:rPr lang="nl-NL" sz="1600" dirty="0"/>
              <a:t>Als u hier niets invult, dan krijgt u de hele lijst.</a:t>
            </a:r>
          </a:p>
          <a:p>
            <a:endParaRPr lang="nl-NL" sz="1600" dirty="0"/>
          </a:p>
          <a:p>
            <a:r>
              <a:rPr lang="nl-NL" sz="1600" dirty="0"/>
              <a:t>Daarna kunt u kiezen voor ‘Rapportage’ of ‘download bestand’.</a:t>
            </a:r>
          </a:p>
          <a:p>
            <a:endParaRPr lang="nl-NL" sz="1600" dirty="0"/>
          </a:p>
          <a:p>
            <a:endParaRPr lang="nl-NL" sz="1600" dirty="0"/>
          </a:p>
          <a:p>
            <a:r>
              <a:rPr lang="nl-NL" sz="1600" dirty="0"/>
              <a:t>De opties die niet voor u van toepassing zijn zullen mogelijk ook niet getoond worden.</a:t>
            </a:r>
          </a:p>
          <a:p>
            <a:endParaRPr lang="nl-NL" dirty="0"/>
          </a:p>
        </p:txBody>
      </p:sp>
      <p:sp>
        <p:nvSpPr>
          <p:cNvPr id="15" name="Rechthoek 14">
            <a:extLst>
              <a:ext uri="{FF2B5EF4-FFF2-40B4-BE49-F238E27FC236}">
                <a16:creationId xmlns:a16="http://schemas.microsoft.com/office/drawing/2014/main" id="{2226183F-A8F3-444B-A0D1-939F2DDF7E21}"/>
              </a:ext>
            </a:extLst>
          </p:cNvPr>
          <p:cNvSpPr/>
          <p:nvPr/>
        </p:nvSpPr>
        <p:spPr>
          <a:xfrm>
            <a:off x="3850308" y="1971030"/>
            <a:ext cx="1624388" cy="246221"/>
          </a:xfrm>
          <a:prstGeom prst="rect">
            <a:avLst/>
          </a:prstGeom>
        </p:spPr>
        <p:txBody>
          <a:bodyPr wrap="square">
            <a:spAutoFit/>
          </a:bodyPr>
          <a:lstStyle/>
          <a:p>
            <a:r>
              <a:rPr lang="nl-NL" sz="1000" dirty="0">
                <a:solidFill>
                  <a:schemeClr val="bg1"/>
                </a:solidFill>
              </a:rPr>
              <a:t>(dubbel)Klik op Verder</a:t>
            </a:r>
          </a:p>
        </p:txBody>
      </p:sp>
    </p:spTree>
    <p:extLst>
      <p:ext uri="{BB962C8B-B14F-4D97-AF65-F5344CB8AC3E}">
        <p14:creationId xmlns:p14="http://schemas.microsoft.com/office/powerpoint/2010/main" val="3684807629"/>
      </p:ext>
    </p:extLst>
  </p:cSld>
  <p:clrMapOvr>
    <a:masterClrMapping/>
  </p:clrMapOvr>
  <mc:AlternateContent xmlns:mc="http://schemas.openxmlformats.org/markup-compatibility/2006" xmlns:p14="http://schemas.microsoft.com/office/powerpoint/2010/main">
    <mc:Choice Requires="p14">
      <p:transition spd="slow" p14:dur="2000" advTm="14264"/>
    </mc:Choice>
    <mc:Fallback xmlns="">
      <p:transition spd="slow" advTm="142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0-#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1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0-#ppt_w/2"/>
                                          </p:val>
                                        </p:tav>
                                        <p:tav tm="100000">
                                          <p:val>
                                            <p:strVal val="#ppt_x"/>
                                          </p:val>
                                        </p:tav>
                                      </p:tavLst>
                                    </p:anim>
                                    <p:anim calcmode="lin" valueType="num">
                                      <p:cBhvr additive="base">
                                        <p:cTn id="12"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2"/>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E99CC79C-A8EF-42F1-A85A-76B381044B86}"/>
              </a:ext>
            </a:extLst>
          </p:cNvPr>
          <p:cNvPicPr>
            <a:picLocks noChangeAspect="1"/>
          </p:cNvPicPr>
          <p:nvPr/>
        </p:nvPicPr>
        <p:blipFill>
          <a:blip r:embed="rId3"/>
          <a:stretch>
            <a:fillRect/>
          </a:stretch>
        </p:blipFill>
        <p:spPr>
          <a:xfrm>
            <a:off x="399097" y="2276584"/>
            <a:ext cx="8752523" cy="4117548"/>
          </a:xfrm>
          <a:prstGeom prst="rect">
            <a:avLst/>
          </a:prstGeom>
        </p:spPr>
      </p:pic>
      <p:sp>
        <p:nvSpPr>
          <p:cNvPr id="5" name="Tekstvak 4">
            <a:extLst>
              <a:ext uri="{FF2B5EF4-FFF2-40B4-BE49-F238E27FC236}">
                <a16:creationId xmlns:a16="http://schemas.microsoft.com/office/drawing/2014/main" id="{24D51450-65D2-4E9D-8E2D-8DE047D5F1CD}"/>
              </a:ext>
            </a:extLst>
          </p:cNvPr>
          <p:cNvSpPr txBox="1"/>
          <p:nvPr/>
        </p:nvSpPr>
        <p:spPr>
          <a:xfrm>
            <a:off x="495300" y="914400"/>
            <a:ext cx="9685020" cy="1477328"/>
          </a:xfrm>
          <a:prstGeom prst="rect">
            <a:avLst/>
          </a:prstGeom>
          <a:noFill/>
        </p:spPr>
        <p:txBody>
          <a:bodyPr wrap="square" rtlCol="0">
            <a:spAutoFit/>
          </a:bodyPr>
          <a:lstStyle/>
          <a:p>
            <a:r>
              <a:rPr lang="nl-NL" dirty="0"/>
              <a:t>Wilt u alleen de Avondcompetitieleden van een bepaalde vereniging (binnen uw district) zien, dan kunt u het verenigingsnummer invullen, of type in het veld ‘</a:t>
            </a:r>
            <a:r>
              <a:rPr lang="nl-NL" dirty="0" err="1"/>
              <a:t>Hoofdrelatienr</a:t>
            </a:r>
            <a:r>
              <a:rPr lang="nl-NL" dirty="0"/>
              <a:t>’ een (deel van de) naam. Klik daarna op ‘Verversen’. Is de </a:t>
            </a:r>
          </a:p>
          <a:p>
            <a:r>
              <a:rPr lang="nl-NL" dirty="0"/>
              <a:t>‘uitkomst Aantal 0’ dan heeft u een vereniging gekozen die niet in uw district valt.</a:t>
            </a:r>
          </a:p>
          <a:p>
            <a:endParaRPr lang="nl-NL" dirty="0"/>
          </a:p>
        </p:txBody>
      </p:sp>
      <p:pic>
        <p:nvPicPr>
          <p:cNvPr id="6" name="Graphic 5" descr="Verboden">
            <a:extLst>
              <a:ext uri="{FF2B5EF4-FFF2-40B4-BE49-F238E27FC236}">
                <a16:creationId xmlns:a16="http://schemas.microsoft.com/office/drawing/2014/main" id="{B1670BCC-5853-4A48-BC50-AF76EB585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700" y="4007698"/>
            <a:ext cx="548640" cy="548640"/>
          </a:xfrm>
          <a:prstGeom prst="rect">
            <a:avLst/>
          </a:prstGeom>
        </p:spPr>
      </p:pic>
      <p:pic>
        <p:nvPicPr>
          <p:cNvPr id="7" name="Graphic 6" descr="Verboden">
            <a:extLst>
              <a:ext uri="{FF2B5EF4-FFF2-40B4-BE49-F238E27FC236}">
                <a16:creationId xmlns:a16="http://schemas.microsoft.com/office/drawing/2014/main" id="{B044D36B-B70C-4A5D-8F68-15800DCBC1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700" y="4926595"/>
            <a:ext cx="548640" cy="548640"/>
          </a:xfrm>
          <a:prstGeom prst="rect">
            <a:avLst/>
          </a:prstGeom>
        </p:spPr>
      </p:pic>
      <p:sp>
        <p:nvSpPr>
          <p:cNvPr id="8" name="Tekstvak 7">
            <a:extLst>
              <a:ext uri="{FF2B5EF4-FFF2-40B4-BE49-F238E27FC236}">
                <a16:creationId xmlns:a16="http://schemas.microsoft.com/office/drawing/2014/main" id="{15E67167-724D-41AF-AEB6-A5171E16087A}"/>
              </a:ext>
            </a:extLst>
          </p:cNvPr>
          <p:cNvSpPr txBox="1"/>
          <p:nvPr/>
        </p:nvSpPr>
        <p:spPr>
          <a:xfrm>
            <a:off x="9433560" y="2575560"/>
            <a:ext cx="2110740" cy="2308324"/>
          </a:xfrm>
          <a:prstGeom prst="rect">
            <a:avLst/>
          </a:prstGeom>
          <a:noFill/>
        </p:spPr>
        <p:txBody>
          <a:bodyPr wrap="square" rtlCol="0">
            <a:spAutoFit/>
          </a:bodyPr>
          <a:lstStyle/>
          <a:p>
            <a:r>
              <a:rPr lang="nl-NL" dirty="0"/>
              <a:t>In de toekomst zult u alleen verenigingen kunnen kiezen die binnen uw district vallen. Dit is nu echter nog niet mogelijk.</a:t>
            </a:r>
          </a:p>
        </p:txBody>
      </p:sp>
    </p:spTree>
    <p:extLst>
      <p:ext uri="{BB962C8B-B14F-4D97-AF65-F5344CB8AC3E}">
        <p14:creationId xmlns:p14="http://schemas.microsoft.com/office/powerpoint/2010/main" val="2436903883"/>
      </p:ext>
    </p:extLst>
  </p:cSld>
  <p:clrMapOvr>
    <a:masterClrMapping/>
  </p:clrMapOvr>
  <mc:AlternateContent xmlns:mc="http://schemas.openxmlformats.org/markup-compatibility/2006" xmlns:p14="http://schemas.microsoft.com/office/powerpoint/2010/main">
    <mc:Choice Requires="p14">
      <p:transition spd="slow" p14:dur="2000" advTm="15872"/>
    </mc:Choice>
    <mc:Fallback xmlns="">
      <p:transition spd="slow" advTm="1587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4"/>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9B27EF11-26D3-45F6-ABE5-FF4C04295E62}"/>
              </a:ext>
            </a:extLst>
          </p:cNvPr>
          <p:cNvPicPr>
            <a:picLocks noChangeAspect="1"/>
          </p:cNvPicPr>
          <p:nvPr/>
        </p:nvPicPr>
        <p:blipFill>
          <a:blip r:embed="rId5"/>
          <a:stretch>
            <a:fillRect/>
          </a:stretch>
        </p:blipFill>
        <p:spPr>
          <a:xfrm>
            <a:off x="512063" y="4091072"/>
            <a:ext cx="10137821" cy="603556"/>
          </a:xfrm>
          <a:prstGeom prst="rect">
            <a:avLst/>
          </a:prstGeom>
        </p:spPr>
      </p:pic>
      <p:sp>
        <p:nvSpPr>
          <p:cNvPr id="4" name="Tekstvak 3">
            <a:extLst>
              <a:ext uri="{FF2B5EF4-FFF2-40B4-BE49-F238E27FC236}">
                <a16:creationId xmlns:a16="http://schemas.microsoft.com/office/drawing/2014/main" id="{F381CCF1-DAD7-4023-AD21-588BAABF6893}"/>
              </a:ext>
            </a:extLst>
          </p:cNvPr>
          <p:cNvSpPr txBox="1"/>
          <p:nvPr/>
        </p:nvSpPr>
        <p:spPr>
          <a:xfrm>
            <a:off x="390144" y="1149781"/>
            <a:ext cx="10326624" cy="2585323"/>
          </a:xfrm>
          <a:prstGeom prst="rect">
            <a:avLst/>
          </a:prstGeom>
          <a:noFill/>
        </p:spPr>
        <p:txBody>
          <a:bodyPr wrap="square" rtlCol="0">
            <a:spAutoFit/>
          </a:bodyPr>
          <a:lstStyle/>
          <a:p>
            <a:endParaRPr lang="nl-NL" dirty="0"/>
          </a:p>
          <a:p>
            <a:r>
              <a:rPr lang="nl-NL" dirty="0"/>
              <a:t>Kiest u in het vorige scherm voor ‘Rapportage op scherm’ dan krijgt hier uit de volgende lijst. (voorbeeld optie V1: verenigingsleden)</a:t>
            </a:r>
          </a:p>
          <a:p>
            <a:r>
              <a:rPr lang="nl-NL" dirty="0"/>
              <a:t>Deze lijst kan er wat ‘vol’ uit zien, maar door de combinatie “</a:t>
            </a:r>
            <a:r>
              <a:rPr lang="nl-NL" dirty="0" err="1"/>
              <a:t>Cntrl</a:t>
            </a:r>
            <a:r>
              <a:rPr lang="nl-NL" dirty="0"/>
              <a:t>” en het wieltje van uw muis (Of ‘slepen met uw vingers op een pad’) kunt u het scherm vergroten.</a:t>
            </a:r>
          </a:p>
          <a:p>
            <a:r>
              <a:rPr lang="nl-NL" dirty="0"/>
              <a:t>Het wordt dan wat makkelijker leesbaar. Uiteraard kunt u de tekst ook verkleinen.</a:t>
            </a:r>
          </a:p>
          <a:p>
            <a:endParaRPr lang="nl-NL" dirty="0"/>
          </a:p>
          <a:p>
            <a:r>
              <a:rPr lang="nl-NL" dirty="0"/>
              <a:t>Wilt u alsnog een export maken naar ‘Excel’ dan kunt u rechts bovenin op ‘Export’ klikken.</a:t>
            </a:r>
          </a:p>
          <a:p>
            <a:r>
              <a:rPr lang="nl-NL" dirty="0"/>
              <a:t>U krijgt dan een aantal opties (zie verder bij ‘download een bestand’).</a:t>
            </a:r>
          </a:p>
        </p:txBody>
      </p:sp>
      <p:sp>
        <p:nvSpPr>
          <p:cNvPr id="6" name="Pijl: rechts 5">
            <a:extLst>
              <a:ext uri="{FF2B5EF4-FFF2-40B4-BE49-F238E27FC236}">
                <a16:creationId xmlns:a16="http://schemas.microsoft.com/office/drawing/2014/main" id="{584A00F5-643D-406D-A40B-90CC60E3FBEA}"/>
              </a:ext>
            </a:extLst>
          </p:cNvPr>
          <p:cNvSpPr/>
          <p:nvPr/>
        </p:nvSpPr>
        <p:spPr>
          <a:xfrm rot="19198179">
            <a:off x="8491960" y="4636160"/>
            <a:ext cx="2076027" cy="104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900" dirty="0"/>
              <a:t>Klik op Export</a:t>
            </a:r>
          </a:p>
        </p:txBody>
      </p:sp>
    </p:spTree>
    <p:custDataLst>
      <p:tags r:id="rId1"/>
    </p:custDataLst>
    <p:extLst>
      <p:ext uri="{BB962C8B-B14F-4D97-AF65-F5344CB8AC3E}">
        <p14:creationId xmlns:p14="http://schemas.microsoft.com/office/powerpoint/2010/main" val="2064834286"/>
      </p:ext>
    </p:extLst>
  </p:cSld>
  <p:clrMapOvr>
    <a:masterClrMapping/>
  </p:clrMapOvr>
  <mc:AlternateContent xmlns:mc="http://schemas.openxmlformats.org/markup-compatibility/2006" xmlns:p14="http://schemas.microsoft.com/office/powerpoint/2010/main">
    <mc:Choice Requires="p14">
      <p:transition spd="slow" p14:dur="2000" advTm="19447"/>
    </mc:Choice>
    <mc:Fallback xmlns="">
      <p:transition spd="slow" advTm="1944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4" name="Afbeelding 3">
            <a:extLst>
              <a:ext uri="{FF2B5EF4-FFF2-40B4-BE49-F238E27FC236}">
                <a16:creationId xmlns:a16="http://schemas.microsoft.com/office/drawing/2014/main" id="{F529923D-D24B-4E2A-966A-85F97D7F460B}"/>
              </a:ext>
            </a:extLst>
          </p:cNvPr>
          <p:cNvPicPr>
            <a:picLocks noChangeAspect="1"/>
          </p:cNvPicPr>
          <p:nvPr/>
        </p:nvPicPr>
        <p:blipFill>
          <a:blip r:embed="rId4"/>
          <a:stretch>
            <a:fillRect/>
          </a:stretch>
        </p:blipFill>
        <p:spPr>
          <a:xfrm>
            <a:off x="462227" y="492035"/>
            <a:ext cx="4933421" cy="3962558"/>
          </a:xfrm>
          <a:prstGeom prst="rect">
            <a:avLst/>
          </a:prstGeom>
        </p:spPr>
      </p:pic>
      <p:pic>
        <p:nvPicPr>
          <p:cNvPr id="3" name="Afbeelding 2">
            <a:extLst>
              <a:ext uri="{FF2B5EF4-FFF2-40B4-BE49-F238E27FC236}">
                <a16:creationId xmlns:a16="http://schemas.microsoft.com/office/drawing/2014/main" id="{FCA7C6FC-E781-4057-8E16-0C045A6B1276}"/>
              </a:ext>
            </a:extLst>
          </p:cNvPr>
          <p:cNvPicPr>
            <a:picLocks noChangeAspect="1"/>
          </p:cNvPicPr>
          <p:nvPr/>
        </p:nvPicPr>
        <p:blipFill>
          <a:blip r:embed="rId5"/>
          <a:stretch>
            <a:fillRect/>
          </a:stretch>
        </p:blipFill>
        <p:spPr>
          <a:xfrm>
            <a:off x="5650805" y="3178629"/>
            <a:ext cx="5636319" cy="3169783"/>
          </a:xfrm>
          <a:prstGeom prst="rect">
            <a:avLst/>
          </a:prstGeom>
        </p:spPr>
      </p:pic>
      <p:sp>
        <p:nvSpPr>
          <p:cNvPr id="5" name="Tekstvak 4">
            <a:extLst>
              <a:ext uri="{FF2B5EF4-FFF2-40B4-BE49-F238E27FC236}">
                <a16:creationId xmlns:a16="http://schemas.microsoft.com/office/drawing/2014/main" id="{C0DFCF9C-5404-43AF-B845-5F7370441AB4}"/>
              </a:ext>
            </a:extLst>
          </p:cNvPr>
          <p:cNvSpPr txBox="1"/>
          <p:nvPr/>
        </p:nvSpPr>
        <p:spPr>
          <a:xfrm>
            <a:off x="5789686" y="1362747"/>
            <a:ext cx="5358555" cy="2462213"/>
          </a:xfrm>
          <a:prstGeom prst="rect">
            <a:avLst/>
          </a:prstGeom>
          <a:noFill/>
        </p:spPr>
        <p:txBody>
          <a:bodyPr wrap="square" rtlCol="0">
            <a:spAutoFit/>
          </a:bodyPr>
          <a:lstStyle/>
          <a:p>
            <a:r>
              <a:rPr lang="nl-NL" sz="1400" dirty="0"/>
              <a:t>Bij sommige lijsten kunt u ‘filteren’. </a:t>
            </a:r>
          </a:p>
          <a:p>
            <a:r>
              <a:rPr lang="nl-NL" sz="1400" dirty="0"/>
              <a:t>Zoals hier links op ‘geslacht’. </a:t>
            </a:r>
          </a:p>
          <a:p>
            <a:r>
              <a:rPr lang="nl-NL" sz="1400" dirty="0"/>
              <a:t>Maar ook op ‘verenigingsnummer’ of ‘naam’.</a:t>
            </a:r>
          </a:p>
          <a:p>
            <a:r>
              <a:rPr lang="nl-NL" sz="1400" dirty="0"/>
              <a:t>Als u in de lijst D1 zoekt naar een bepaalde vereniging, dan kunt u beginnen met de naam te typen. De verenigingen die deze letters in hun naam hebben komen dan naar voren,</a:t>
            </a:r>
          </a:p>
          <a:p>
            <a:endParaRPr lang="nl-NL" sz="1400" dirty="0"/>
          </a:p>
          <a:p>
            <a:endParaRPr lang="nl-NL" sz="1400" dirty="0"/>
          </a:p>
          <a:p>
            <a:endParaRPr lang="nl-NL" sz="1400" dirty="0"/>
          </a:p>
          <a:p>
            <a:endParaRPr lang="nl-NL" sz="1400" dirty="0"/>
          </a:p>
        </p:txBody>
      </p:sp>
    </p:spTree>
    <p:extLst>
      <p:ext uri="{BB962C8B-B14F-4D97-AF65-F5344CB8AC3E}">
        <p14:creationId xmlns:p14="http://schemas.microsoft.com/office/powerpoint/2010/main" val="2279578307"/>
      </p:ext>
    </p:extLst>
  </p:cSld>
  <p:clrMapOvr>
    <a:masterClrMapping/>
  </p:clrMapOvr>
  <mc:AlternateContent xmlns:mc="http://schemas.openxmlformats.org/markup-compatibility/2006" xmlns:p14="http://schemas.microsoft.com/office/powerpoint/2010/main">
    <mc:Choice Requires="p14">
      <p:transition spd="slow" p14:dur="2000" advTm="6271"/>
    </mc:Choice>
    <mc:Fallback xmlns="">
      <p:transition spd="slow" advTm="6271"/>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E619D5C-812B-42D8-814D-F5E5A21D3943}"/>
              </a:ext>
            </a:extLst>
          </p:cNvPr>
          <p:cNvSpPr txBox="1"/>
          <p:nvPr/>
        </p:nvSpPr>
        <p:spPr>
          <a:xfrm>
            <a:off x="868680" y="1021080"/>
            <a:ext cx="4842992" cy="646331"/>
          </a:xfrm>
          <a:prstGeom prst="rect">
            <a:avLst/>
          </a:prstGeom>
          <a:noFill/>
        </p:spPr>
        <p:txBody>
          <a:bodyPr wrap="none" rtlCol="0">
            <a:spAutoFit/>
          </a:bodyPr>
          <a:lstStyle/>
          <a:p>
            <a:r>
              <a:rPr lang="nl-NL" dirty="0"/>
              <a:t>Verenigingsbestuurders zien andere lijsten</a:t>
            </a:r>
          </a:p>
          <a:p>
            <a:endParaRPr lang="nl-NL" dirty="0"/>
          </a:p>
        </p:txBody>
      </p:sp>
      <p:pic>
        <p:nvPicPr>
          <p:cNvPr id="5" name="Afbeelding 4">
            <a:extLst>
              <a:ext uri="{FF2B5EF4-FFF2-40B4-BE49-F238E27FC236}">
                <a16:creationId xmlns:a16="http://schemas.microsoft.com/office/drawing/2014/main" id="{8FC63E0F-7C7D-4167-AA52-1496496E6845}"/>
              </a:ext>
            </a:extLst>
          </p:cNvPr>
          <p:cNvPicPr>
            <a:picLocks noChangeAspect="1"/>
          </p:cNvPicPr>
          <p:nvPr/>
        </p:nvPicPr>
        <p:blipFill>
          <a:blip r:embed="rId2"/>
          <a:stretch>
            <a:fillRect/>
          </a:stretch>
        </p:blipFill>
        <p:spPr>
          <a:xfrm>
            <a:off x="2984094" y="1667411"/>
            <a:ext cx="4199816" cy="4709576"/>
          </a:xfrm>
          <a:prstGeom prst="rect">
            <a:avLst/>
          </a:prstGeom>
        </p:spPr>
      </p:pic>
    </p:spTree>
    <p:extLst>
      <p:ext uri="{BB962C8B-B14F-4D97-AF65-F5344CB8AC3E}">
        <p14:creationId xmlns:p14="http://schemas.microsoft.com/office/powerpoint/2010/main" val="2485064197"/>
      </p:ext>
    </p:extLst>
  </p:cSld>
  <p:clrMapOvr>
    <a:masterClrMapping/>
  </p:clrMapOvr>
  <mc:AlternateContent xmlns:mc="http://schemas.openxmlformats.org/markup-compatibility/2006" xmlns:p14="http://schemas.microsoft.com/office/powerpoint/2010/main">
    <mc:Choice Requires="p14">
      <p:transition spd="slow" p14:dur="2000" advTm="4772"/>
    </mc:Choice>
    <mc:Fallback xmlns="">
      <p:transition spd="slow" advTm="477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E8CFEE69-C195-41EC-9C14-A6125428AE76}"/>
              </a:ext>
            </a:extLst>
          </p:cNvPr>
          <p:cNvPicPr>
            <a:picLocks noChangeAspect="1"/>
          </p:cNvPicPr>
          <p:nvPr/>
        </p:nvPicPr>
        <p:blipFill>
          <a:blip r:embed="rId3"/>
          <a:stretch>
            <a:fillRect/>
          </a:stretch>
        </p:blipFill>
        <p:spPr>
          <a:xfrm>
            <a:off x="2936151" y="1027812"/>
            <a:ext cx="7561601" cy="5639931"/>
          </a:xfrm>
          <a:prstGeom prst="rect">
            <a:avLst/>
          </a:prstGeom>
        </p:spPr>
      </p:pic>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4"/>
          <a:stretch>
            <a:fillRect/>
          </a:stretch>
        </p:blipFill>
        <p:spPr>
          <a:xfrm>
            <a:off x="10490538" y="190257"/>
            <a:ext cx="548688" cy="603556"/>
          </a:xfrm>
          <a:prstGeom prst="rect">
            <a:avLst/>
          </a:prstGeom>
        </p:spPr>
      </p:pic>
      <p:sp>
        <p:nvSpPr>
          <p:cNvPr id="4" name="Rechthoek 3">
            <a:extLst>
              <a:ext uri="{FF2B5EF4-FFF2-40B4-BE49-F238E27FC236}">
                <a16:creationId xmlns:a16="http://schemas.microsoft.com/office/drawing/2014/main" id="{72CFDEC1-04C9-4497-BCAF-58A950C48941}"/>
              </a:ext>
            </a:extLst>
          </p:cNvPr>
          <p:cNvSpPr/>
          <p:nvPr/>
        </p:nvSpPr>
        <p:spPr>
          <a:xfrm>
            <a:off x="3083283" y="3028861"/>
            <a:ext cx="1914583" cy="246221"/>
          </a:xfrm>
          <a:prstGeom prst="rect">
            <a:avLst/>
          </a:prstGeom>
          <a:solidFill>
            <a:schemeClr val="tx1"/>
          </a:solidFill>
          <a:ln>
            <a:solidFill>
              <a:srgbClr val="FF0000"/>
            </a:solidFill>
          </a:ln>
        </p:spPr>
        <p:txBody>
          <a:bodyPr wrap="square" lIns="91440" tIns="45720" rIns="91440" bIns="45720">
            <a:spAutoFit/>
          </a:bodyPr>
          <a:lstStyle/>
          <a:p>
            <a:pPr algn="ctr"/>
            <a:r>
              <a:rPr lang="nl-NL" sz="1000" dirty="0">
                <a:ln w="0"/>
                <a:solidFill>
                  <a:schemeClr val="accent1"/>
                </a:solidFill>
                <a:effectLst>
                  <a:outerShdw blurRad="38100" dist="25400" dir="5400000" algn="ctr" rotWithShape="0">
                    <a:srgbClr val="6E747A">
                      <a:alpha val="43000"/>
                    </a:srgbClr>
                  </a:outerShdw>
                </a:effectLst>
              </a:rPr>
              <a:t>Organisatie naam</a:t>
            </a:r>
            <a:endParaRPr lang="nl-NL" sz="1000" b="0" cap="none" spc="0" dirty="0">
              <a:ln w="0"/>
              <a:solidFill>
                <a:schemeClr val="accent1"/>
              </a:solidFill>
              <a:effectLst>
                <a:outerShdw blurRad="38100" dist="25400" dir="5400000" algn="ctr" rotWithShape="0">
                  <a:srgbClr val="6E747A">
                    <a:alpha val="43000"/>
                  </a:srgbClr>
                </a:outerShdw>
              </a:effectLst>
            </a:endParaRPr>
          </a:p>
        </p:txBody>
      </p:sp>
      <p:pic>
        <p:nvPicPr>
          <p:cNvPr id="5" name="Afbeelding 4">
            <a:extLst>
              <a:ext uri="{FF2B5EF4-FFF2-40B4-BE49-F238E27FC236}">
                <a16:creationId xmlns:a16="http://schemas.microsoft.com/office/drawing/2014/main" id="{C1CA979E-7AD0-4239-9123-86C0FDAB0C6D}"/>
              </a:ext>
            </a:extLst>
          </p:cNvPr>
          <p:cNvPicPr>
            <a:picLocks noChangeAspect="1"/>
          </p:cNvPicPr>
          <p:nvPr/>
        </p:nvPicPr>
        <p:blipFill>
          <a:blip r:embed="rId5"/>
          <a:stretch>
            <a:fillRect/>
          </a:stretch>
        </p:blipFill>
        <p:spPr>
          <a:xfrm>
            <a:off x="1353565" y="623643"/>
            <a:ext cx="1653540" cy="3764280"/>
          </a:xfrm>
          <a:prstGeom prst="rect">
            <a:avLst/>
          </a:prstGeom>
        </p:spPr>
      </p:pic>
      <p:sp>
        <p:nvSpPr>
          <p:cNvPr id="8" name="Rechthoek 7">
            <a:extLst>
              <a:ext uri="{FF2B5EF4-FFF2-40B4-BE49-F238E27FC236}">
                <a16:creationId xmlns:a16="http://schemas.microsoft.com/office/drawing/2014/main" id="{D8ED29D3-2536-44F6-8568-765DCEA68B9B}"/>
              </a:ext>
            </a:extLst>
          </p:cNvPr>
          <p:cNvSpPr/>
          <p:nvPr/>
        </p:nvSpPr>
        <p:spPr>
          <a:xfrm>
            <a:off x="1353565" y="1924721"/>
            <a:ext cx="1499194" cy="246221"/>
          </a:xfrm>
          <a:prstGeom prst="rect">
            <a:avLst/>
          </a:prstGeom>
          <a:solidFill>
            <a:schemeClr val="tx1"/>
          </a:solidFill>
          <a:ln>
            <a:solidFill>
              <a:srgbClr val="FF0000"/>
            </a:solidFill>
          </a:ln>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Organisatie naam</a:t>
            </a:r>
            <a:endParaRPr lang="nl-NL" sz="1000" b="0" cap="none" spc="0" dirty="0">
              <a:ln w="0"/>
              <a:solidFill>
                <a:schemeClr val="accent1"/>
              </a:solidFill>
              <a:effectLst>
                <a:outerShdw blurRad="38100" dist="25400" dir="5400000" algn="ctr" rotWithShape="0">
                  <a:srgbClr val="6E747A">
                    <a:alpha val="43000"/>
                  </a:srgbClr>
                </a:outerShdw>
              </a:effectLst>
            </a:endParaRPr>
          </a:p>
        </p:txBody>
      </p:sp>
      <p:pic>
        <p:nvPicPr>
          <p:cNvPr id="9" name="Afbeelding 8">
            <a:extLst>
              <a:ext uri="{FF2B5EF4-FFF2-40B4-BE49-F238E27FC236}">
                <a16:creationId xmlns:a16="http://schemas.microsoft.com/office/drawing/2014/main" id="{8467AF24-62EF-42BB-9438-5133FAFAB8BB}"/>
              </a:ext>
            </a:extLst>
          </p:cNvPr>
          <p:cNvPicPr>
            <a:picLocks noChangeAspect="1"/>
          </p:cNvPicPr>
          <p:nvPr/>
        </p:nvPicPr>
        <p:blipFill rotWithShape="1">
          <a:blip r:embed="rId6"/>
          <a:srcRect t="40089" r="4804" b="24554"/>
          <a:stretch/>
        </p:blipFill>
        <p:spPr>
          <a:xfrm>
            <a:off x="7040100" y="2847171"/>
            <a:ext cx="1984692" cy="427911"/>
          </a:xfrm>
          <a:prstGeom prst="rect">
            <a:avLst/>
          </a:prstGeom>
        </p:spPr>
      </p:pic>
      <p:sp>
        <p:nvSpPr>
          <p:cNvPr id="10" name="Rechthoek 9">
            <a:extLst>
              <a:ext uri="{FF2B5EF4-FFF2-40B4-BE49-F238E27FC236}">
                <a16:creationId xmlns:a16="http://schemas.microsoft.com/office/drawing/2014/main" id="{C94A346D-99B7-46B4-8B92-7919C91422F3}"/>
              </a:ext>
            </a:extLst>
          </p:cNvPr>
          <p:cNvSpPr/>
          <p:nvPr/>
        </p:nvSpPr>
        <p:spPr>
          <a:xfrm>
            <a:off x="7110573" y="2922628"/>
            <a:ext cx="1720343" cy="261610"/>
          </a:xfrm>
          <a:prstGeom prst="rect">
            <a:avLst/>
          </a:prstGeom>
        </p:spPr>
        <p:txBody>
          <a:bodyPr wrap="none">
            <a:spAutoFit/>
          </a:bodyPr>
          <a:lstStyle/>
          <a:p>
            <a:r>
              <a:rPr lang="nl-NL" sz="1100" dirty="0">
                <a:solidFill>
                  <a:schemeClr val="bg1"/>
                </a:solidFill>
              </a:rPr>
              <a:t>(dubbel)Klik op Verder</a:t>
            </a:r>
          </a:p>
        </p:txBody>
      </p:sp>
    </p:spTree>
    <p:extLst>
      <p:ext uri="{BB962C8B-B14F-4D97-AF65-F5344CB8AC3E}">
        <p14:creationId xmlns:p14="http://schemas.microsoft.com/office/powerpoint/2010/main" val="3813650802"/>
      </p:ext>
    </p:extLst>
  </p:cSld>
  <p:clrMapOvr>
    <a:masterClrMapping/>
  </p:clrMapOvr>
  <mc:AlternateContent xmlns:mc="http://schemas.openxmlformats.org/markup-compatibility/2006" xmlns:p14="http://schemas.microsoft.com/office/powerpoint/2010/main">
    <mc:Choice Requires="p14">
      <p:transition spd="slow" p14:dur="2000" advTm="4414"/>
    </mc:Choice>
    <mc:Fallback xmlns="">
      <p:transition spd="slow" advTm="44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5" name="Afbeelding 4">
            <a:extLst>
              <a:ext uri="{FF2B5EF4-FFF2-40B4-BE49-F238E27FC236}">
                <a16:creationId xmlns:a16="http://schemas.microsoft.com/office/drawing/2014/main" id="{AF0ADD90-0171-4F58-9C6D-E28745A859D6}"/>
              </a:ext>
            </a:extLst>
          </p:cNvPr>
          <p:cNvPicPr>
            <a:picLocks noChangeAspect="1"/>
          </p:cNvPicPr>
          <p:nvPr/>
        </p:nvPicPr>
        <p:blipFill rotWithShape="1">
          <a:blip r:embed="rId4"/>
          <a:srcRect t="40089" r="4804" b="24554"/>
          <a:stretch/>
        </p:blipFill>
        <p:spPr>
          <a:xfrm>
            <a:off x="5960237" y="3091011"/>
            <a:ext cx="1984692" cy="427911"/>
          </a:xfrm>
          <a:prstGeom prst="rect">
            <a:avLst/>
          </a:prstGeom>
        </p:spPr>
      </p:pic>
      <p:sp>
        <p:nvSpPr>
          <p:cNvPr id="6" name="Rechthoek 5">
            <a:extLst>
              <a:ext uri="{FF2B5EF4-FFF2-40B4-BE49-F238E27FC236}">
                <a16:creationId xmlns:a16="http://schemas.microsoft.com/office/drawing/2014/main" id="{FEE70094-BA3C-4C9A-8B42-B180C947AF9C}"/>
              </a:ext>
            </a:extLst>
          </p:cNvPr>
          <p:cNvSpPr/>
          <p:nvPr/>
        </p:nvSpPr>
        <p:spPr>
          <a:xfrm>
            <a:off x="6030710" y="3166468"/>
            <a:ext cx="1720343" cy="261610"/>
          </a:xfrm>
          <a:prstGeom prst="rect">
            <a:avLst/>
          </a:prstGeom>
        </p:spPr>
        <p:txBody>
          <a:bodyPr wrap="none">
            <a:spAutoFit/>
          </a:bodyPr>
          <a:lstStyle/>
          <a:p>
            <a:r>
              <a:rPr lang="nl-NL" sz="1100" dirty="0">
                <a:solidFill>
                  <a:schemeClr val="bg1"/>
                </a:solidFill>
              </a:rPr>
              <a:t>(dubbel)Klik op Verder</a:t>
            </a:r>
          </a:p>
        </p:txBody>
      </p:sp>
      <p:pic>
        <p:nvPicPr>
          <p:cNvPr id="4" name="Afbeelding 3">
            <a:extLst>
              <a:ext uri="{FF2B5EF4-FFF2-40B4-BE49-F238E27FC236}">
                <a16:creationId xmlns:a16="http://schemas.microsoft.com/office/drawing/2014/main" id="{2885AA0D-50CA-4815-8940-19398212D2CD}"/>
              </a:ext>
            </a:extLst>
          </p:cNvPr>
          <p:cNvPicPr>
            <a:picLocks noChangeAspect="1"/>
          </p:cNvPicPr>
          <p:nvPr/>
        </p:nvPicPr>
        <p:blipFill>
          <a:blip r:embed="rId5"/>
          <a:stretch>
            <a:fillRect/>
          </a:stretch>
        </p:blipFill>
        <p:spPr>
          <a:xfrm>
            <a:off x="1809750" y="361950"/>
            <a:ext cx="8572500" cy="6134100"/>
          </a:xfrm>
          <a:prstGeom prst="rect">
            <a:avLst/>
          </a:prstGeom>
        </p:spPr>
      </p:pic>
    </p:spTree>
    <p:extLst>
      <p:ext uri="{BB962C8B-B14F-4D97-AF65-F5344CB8AC3E}">
        <p14:creationId xmlns:p14="http://schemas.microsoft.com/office/powerpoint/2010/main" val="3388292645"/>
      </p:ext>
    </p:extLst>
  </p:cSld>
  <p:clrMapOvr>
    <a:masterClrMapping/>
  </p:clrMapOvr>
  <mc:AlternateContent xmlns:mc="http://schemas.openxmlformats.org/markup-compatibility/2006" xmlns:p14="http://schemas.microsoft.com/office/powerpoint/2010/main">
    <mc:Choice Requires="p14">
      <p:transition spd="slow" p14:dur="2000" advTm="5323"/>
    </mc:Choice>
    <mc:Fallback xmlns="">
      <p:transition spd="slow" advTm="53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8462E5E9-05FD-4E86-A07C-ED8775A21B68}"/>
              </a:ext>
            </a:extLst>
          </p:cNvPr>
          <p:cNvPicPr>
            <a:picLocks noChangeAspect="1"/>
          </p:cNvPicPr>
          <p:nvPr/>
        </p:nvPicPr>
        <p:blipFill rotWithShape="1">
          <a:blip r:embed="rId4"/>
          <a:srcRect r="5245"/>
          <a:stretch/>
        </p:blipFill>
        <p:spPr>
          <a:xfrm>
            <a:off x="6954203" y="2595233"/>
            <a:ext cx="4253590" cy="3873546"/>
          </a:xfrm>
          <a:prstGeom prst="rect">
            <a:avLst/>
          </a:prstGeom>
        </p:spPr>
      </p:pic>
      <p:pic>
        <p:nvPicPr>
          <p:cNvPr id="4" name="Afbeelding 3">
            <a:extLst>
              <a:ext uri="{FF2B5EF4-FFF2-40B4-BE49-F238E27FC236}">
                <a16:creationId xmlns:a16="http://schemas.microsoft.com/office/drawing/2014/main" id="{0D896C6F-A4FE-428F-A578-03F78CE54A57}"/>
              </a:ext>
            </a:extLst>
          </p:cNvPr>
          <p:cNvPicPr>
            <a:picLocks noChangeAspect="1"/>
          </p:cNvPicPr>
          <p:nvPr/>
        </p:nvPicPr>
        <p:blipFill rotWithShape="1">
          <a:blip r:embed="rId5"/>
          <a:srcRect l="18607" r="16235"/>
          <a:stretch/>
        </p:blipFill>
        <p:spPr>
          <a:xfrm>
            <a:off x="348669" y="312374"/>
            <a:ext cx="5178371" cy="4565719"/>
          </a:xfrm>
          <a:prstGeom prst="rect">
            <a:avLst/>
          </a:prstGeom>
        </p:spPr>
      </p:pic>
      <p:sp>
        <p:nvSpPr>
          <p:cNvPr id="6" name="Tekstvak 5">
            <a:extLst>
              <a:ext uri="{FF2B5EF4-FFF2-40B4-BE49-F238E27FC236}">
                <a16:creationId xmlns:a16="http://schemas.microsoft.com/office/drawing/2014/main" id="{BEA8283D-C9FF-44B5-91B9-87DA989D2086}"/>
              </a:ext>
            </a:extLst>
          </p:cNvPr>
          <p:cNvSpPr txBox="1"/>
          <p:nvPr/>
        </p:nvSpPr>
        <p:spPr>
          <a:xfrm>
            <a:off x="5740400" y="692332"/>
            <a:ext cx="5024482" cy="1169551"/>
          </a:xfrm>
          <a:prstGeom prst="rect">
            <a:avLst/>
          </a:prstGeom>
          <a:noFill/>
        </p:spPr>
        <p:txBody>
          <a:bodyPr wrap="square" rtlCol="0">
            <a:spAutoFit/>
          </a:bodyPr>
          <a:lstStyle/>
          <a:p>
            <a:r>
              <a:rPr lang="nl-NL" sz="1400" dirty="0"/>
              <a:t>Optie V2: Functionarissen vereniging: Dit is een </a:t>
            </a:r>
          </a:p>
          <a:p>
            <a:r>
              <a:rPr lang="nl-NL" sz="1400" dirty="0"/>
              <a:t>lijst met de actieve bestuursleden/commissieleden.</a:t>
            </a:r>
          </a:p>
          <a:p>
            <a:r>
              <a:rPr lang="nl-NL" sz="1400" dirty="0"/>
              <a:t>Kiest u scherm voor ‘download bestand’ dan krijgt u de keuze in welke indeling u het bestand </a:t>
            </a:r>
          </a:p>
          <a:p>
            <a:r>
              <a:rPr lang="nl-NL" sz="1400" dirty="0"/>
              <a:t>wenst. Meest gebruikelijk is Puntkomma/ “waarde”.</a:t>
            </a:r>
          </a:p>
        </p:txBody>
      </p:sp>
      <p:pic>
        <p:nvPicPr>
          <p:cNvPr id="7" name="Afbeelding 6">
            <a:extLst>
              <a:ext uri="{FF2B5EF4-FFF2-40B4-BE49-F238E27FC236}">
                <a16:creationId xmlns:a16="http://schemas.microsoft.com/office/drawing/2014/main" id="{65BA4FD0-17C5-4990-B07E-6D3F90BDCAB7}"/>
              </a:ext>
            </a:extLst>
          </p:cNvPr>
          <p:cNvPicPr>
            <a:picLocks noChangeAspect="1"/>
          </p:cNvPicPr>
          <p:nvPr/>
        </p:nvPicPr>
        <p:blipFill rotWithShape="1">
          <a:blip r:embed="rId6"/>
          <a:srcRect t="40089" r="4804" b="24554"/>
          <a:stretch/>
        </p:blipFill>
        <p:spPr>
          <a:xfrm>
            <a:off x="2381014" y="3561274"/>
            <a:ext cx="1984692" cy="427911"/>
          </a:xfrm>
          <a:prstGeom prst="rect">
            <a:avLst/>
          </a:prstGeom>
        </p:spPr>
      </p:pic>
      <p:sp>
        <p:nvSpPr>
          <p:cNvPr id="8" name="Rechthoek 7">
            <a:extLst>
              <a:ext uri="{FF2B5EF4-FFF2-40B4-BE49-F238E27FC236}">
                <a16:creationId xmlns:a16="http://schemas.microsoft.com/office/drawing/2014/main" id="{AF71C2CB-9BBA-45EE-B269-F354648D589D}"/>
              </a:ext>
            </a:extLst>
          </p:cNvPr>
          <p:cNvSpPr/>
          <p:nvPr/>
        </p:nvSpPr>
        <p:spPr>
          <a:xfrm>
            <a:off x="2451487" y="3636731"/>
            <a:ext cx="1854995" cy="261610"/>
          </a:xfrm>
          <a:prstGeom prst="rect">
            <a:avLst/>
          </a:prstGeom>
        </p:spPr>
        <p:txBody>
          <a:bodyPr wrap="none">
            <a:spAutoFit/>
          </a:bodyPr>
          <a:lstStyle/>
          <a:p>
            <a:r>
              <a:rPr lang="nl-NL" sz="1100" dirty="0">
                <a:solidFill>
                  <a:schemeClr val="bg1"/>
                </a:solidFill>
              </a:rPr>
              <a:t>(dubbel)Klik op Bestand</a:t>
            </a:r>
          </a:p>
        </p:txBody>
      </p:sp>
      <p:sp>
        <p:nvSpPr>
          <p:cNvPr id="9" name="Golf 8">
            <a:extLst>
              <a:ext uri="{FF2B5EF4-FFF2-40B4-BE49-F238E27FC236}">
                <a16:creationId xmlns:a16="http://schemas.microsoft.com/office/drawing/2014/main" id="{A4A83DCF-B093-402B-9F93-1BA56EF31E2A}"/>
              </a:ext>
            </a:extLst>
          </p:cNvPr>
          <p:cNvSpPr/>
          <p:nvPr/>
        </p:nvSpPr>
        <p:spPr>
          <a:xfrm>
            <a:off x="5740400" y="1920240"/>
            <a:ext cx="5298826" cy="674993"/>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Aantal zou minimaal 3 moeten zijn.</a:t>
            </a:r>
          </a:p>
        </p:txBody>
      </p:sp>
    </p:spTree>
    <p:extLst>
      <p:ext uri="{BB962C8B-B14F-4D97-AF65-F5344CB8AC3E}">
        <p14:creationId xmlns:p14="http://schemas.microsoft.com/office/powerpoint/2010/main" val="1865764549"/>
      </p:ext>
    </p:extLst>
  </p:cSld>
  <p:clrMapOvr>
    <a:masterClrMapping/>
  </p:clrMapOvr>
  <mc:AlternateContent xmlns:mc="http://schemas.openxmlformats.org/markup-compatibility/2006" xmlns:p14="http://schemas.microsoft.com/office/powerpoint/2010/main">
    <mc:Choice Requires="p14">
      <p:transition spd="slow" p14:dur="2000" advTm="14668"/>
    </mc:Choice>
    <mc:Fallback xmlns="">
      <p:transition spd="slow" advTm="146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4"/>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5A045240-FBFC-473E-8F9D-D19837CBAB7F}"/>
              </a:ext>
            </a:extLst>
          </p:cNvPr>
          <p:cNvPicPr>
            <a:picLocks noChangeAspect="1"/>
          </p:cNvPicPr>
          <p:nvPr/>
        </p:nvPicPr>
        <p:blipFill>
          <a:blip r:embed="rId5"/>
          <a:stretch>
            <a:fillRect/>
          </a:stretch>
        </p:blipFill>
        <p:spPr>
          <a:xfrm>
            <a:off x="2843212" y="552450"/>
            <a:ext cx="6505575" cy="5753100"/>
          </a:xfrm>
          <a:prstGeom prst="rect">
            <a:avLst/>
          </a:prstGeom>
        </p:spPr>
      </p:pic>
      <p:sp>
        <p:nvSpPr>
          <p:cNvPr id="5" name="Pijl: rechts 4">
            <a:extLst>
              <a:ext uri="{FF2B5EF4-FFF2-40B4-BE49-F238E27FC236}">
                <a16:creationId xmlns:a16="http://schemas.microsoft.com/office/drawing/2014/main" id="{0D4239F8-C67B-4A26-A19C-285387A49E76}"/>
              </a:ext>
            </a:extLst>
          </p:cNvPr>
          <p:cNvSpPr/>
          <p:nvPr/>
        </p:nvSpPr>
        <p:spPr>
          <a:xfrm>
            <a:off x="767185" y="1145532"/>
            <a:ext cx="2076027" cy="104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900" dirty="0"/>
              <a:t>hier verschijnt uw bestand</a:t>
            </a:r>
          </a:p>
        </p:txBody>
      </p:sp>
    </p:spTree>
    <p:custDataLst>
      <p:tags r:id="rId1"/>
    </p:custDataLst>
    <p:extLst>
      <p:ext uri="{BB962C8B-B14F-4D97-AF65-F5344CB8AC3E}">
        <p14:creationId xmlns:p14="http://schemas.microsoft.com/office/powerpoint/2010/main" val="2446376315"/>
      </p:ext>
    </p:extLst>
  </p:cSld>
  <p:clrMapOvr>
    <a:masterClrMapping/>
  </p:clrMapOvr>
  <mc:AlternateContent xmlns:mc="http://schemas.openxmlformats.org/markup-compatibility/2006" xmlns:p14="http://schemas.microsoft.com/office/powerpoint/2010/main">
    <mc:Choice Requires="p14">
      <p:transition spd="slow" p14:dur="2000" advTm="10769"/>
    </mc:Choice>
    <mc:Fallback xmlns="">
      <p:transition spd="slow" advTm="107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AF7A9CAC-226A-465D-BD3F-751E9DCCB4D4}"/>
              </a:ext>
            </a:extLst>
          </p:cNvPr>
          <p:cNvSpPr txBox="1"/>
          <p:nvPr/>
        </p:nvSpPr>
        <p:spPr>
          <a:xfrm>
            <a:off x="1050594" y="1674674"/>
            <a:ext cx="8649666" cy="3139321"/>
          </a:xfrm>
          <a:prstGeom prst="rect">
            <a:avLst/>
          </a:prstGeom>
          <a:noFill/>
        </p:spPr>
        <p:txBody>
          <a:bodyPr wrap="square" rtlCol="0">
            <a:spAutoFit/>
          </a:bodyPr>
          <a:lstStyle/>
          <a:p>
            <a:r>
              <a:rPr lang="nl-NL" dirty="0"/>
              <a:t>Bent u districts- of verenigingsbestuurder dan verzoeken wij u altijd de </a:t>
            </a:r>
          </a:p>
          <a:p>
            <a:r>
              <a:rPr lang="nl-NL" dirty="0"/>
              <a:t>AVG-regels in acht te nemen. </a:t>
            </a:r>
          </a:p>
          <a:p>
            <a:endParaRPr lang="nl-NL" dirty="0"/>
          </a:p>
          <a:p>
            <a:r>
              <a:rPr lang="nl-NL" dirty="0"/>
              <a:t>U mag immers alle gegevens inzien die binnen uw bevoegdheid vallen.</a:t>
            </a:r>
          </a:p>
          <a:p>
            <a:endParaRPr lang="nl-NL" dirty="0"/>
          </a:p>
          <a:p>
            <a:r>
              <a:rPr lang="nl-NL" dirty="0"/>
              <a:t>U mag een export maken maar deze niet zo maar delen.</a:t>
            </a:r>
          </a:p>
          <a:p>
            <a:endParaRPr lang="nl-NL" dirty="0"/>
          </a:p>
          <a:p>
            <a:r>
              <a:rPr lang="nl-NL" dirty="0"/>
              <a:t>Voor informatie hierover kunt u onze website raadplegen</a:t>
            </a:r>
          </a:p>
          <a:p>
            <a:r>
              <a:rPr lang="nl-NL" dirty="0">
                <a:hlinkClick r:id="rId3"/>
              </a:rPr>
              <a:t>www.knbb.nl</a:t>
            </a:r>
            <a:r>
              <a:rPr lang="nl-NL" dirty="0"/>
              <a:t> / verenigingen / AVG </a:t>
            </a:r>
          </a:p>
          <a:p>
            <a:r>
              <a:rPr lang="nl-NL" dirty="0"/>
              <a:t>Daar vindt u tevens informatie over bestuursaansprakelijkheid, de WBTR en eventuele mogelijkheden om u hiervoor te verzekeren.</a:t>
            </a:r>
          </a:p>
        </p:txBody>
      </p:sp>
      <p:pic>
        <p:nvPicPr>
          <p:cNvPr id="3" name="Afbeelding 2">
            <a:extLst>
              <a:ext uri="{FF2B5EF4-FFF2-40B4-BE49-F238E27FC236}">
                <a16:creationId xmlns:a16="http://schemas.microsoft.com/office/drawing/2014/main" id="{B37D82E1-C896-403E-85F6-4E92E6893C6E}"/>
              </a:ext>
            </a:extLst>
          </p:cNvPr>
          <p:cNvPicPr>
            <a:picLocks noChangeAspect="1"/>
          </p:cNvPicPr>
          <p:nvPr/>
        </p:nvPicPr>
        <p:blipFill>
          <a:blip r:embed="rId4"/>
          <a:stretch>
            <a:fillRect/>
          </a:stretch>
        </p:blipFill>
        <p:spPr>
          <a:xfrm>
            <a:off x="10490538" y="155422"/>
            <a:ext cx="548688" cy="603556"/>
          </a:xfrm>
          <a:prstGeom prst="rect">
            <a:avLst/>
          </a:prstGeom>
        </p:spPr>
      </p:pic>
    </p:spTree>
    <p:extLst>
      <p:ext uri="{BB962C8B-B14F-4D97-AF65-F5344CB8AC3E}">
        <p14:creationId xmlns:p14="http://schemas.microsoft.com/office/powerpoint/2010/main" val="32721926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5798297D-A967-4F59-98C0-009DADAE06CB}"/>
              </a:ext>
            </a:extLst>
          </p:cNvPr>
          <p:cNvPicPr>
            <a:picLocks noChangeAspect="1"/>
          </p:cNvPicPr>
          <p:nvPr/>
        </p:nvPicPr>
        <p:blipFill>
          <a:blip r:embed="rId3"/>
          <a:stretch>
            <a:fillRect/>
          </a:stretch>
        </p:blipFill>
        <p:spPr>
          <a:xfrm>
            <a:off x="3442447" y="1138366"/>
            <a:ext cx="4897910" cy="5492402"/>
          </a:xfrm>
          <a:prstGeom prst="rect">
            <a:avLst/>
          </a:prstGeom>
        </p:spPr>
      </p:pic>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4"/>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B9F639BA-415C-4F61-B3B6-F08D50D48218}"/>
              </a:ext>
            </a:extLst>
          </p:cNvPr>
          <p:cNvSpPr/>
          <p:nvPr/>
        </p:nvSpPr>
        <p:spPr>
          <a:xfrm>
            <a:off x="802640" y="492035"/>
            <a:ext cx="6096000" cy="646331"/>
          </a:xfrm>
          <a:prstGeom prst="rect">
            <a:avLst/>
          </a:prstGeom>
        </p:spPr>
        <p:txBody>
          <a:bodyPr>
            <a:spAutoFit/>
          </a:bodyPr>
          <a:lstStyle/>
          <a:p>
            <a:r>
              <a:rPr lang="nl-NL" dirty="0"/>
              <a:t>Wilt u ook oud-leden zien, dan kunt u naar de volgende optie gaan: Rapportage/Mailtool V4.</a:t>
            </a:r>
          </a:p>
        </p:txBody>
      </p:sp>
      <p:pic>
        <p:nvPicPr>
          <p:cNvPr id="6" name="Afbeelding 5">
            <a:extLst>
              <a:ext uri="{FF2B5EF4-FFF2-40B4-BE49-F238E27FC236}">
                <a16:creationId xmlns:a16="http://schemas.microsoft.com/office/drawing/2014/main" id="{46EB31D2-1881-4619-9D74-99ED73C084C6}"/>
              </a:ext>
            </a:extLst>
          </p:cNvPr>
          <p:cNvPicPr>
            <a:picLocks noChangeAspect="1"/>
          </p:cNvPicPr>
          <p:nvPr/>
        </p:nvPicPr>
        <p:blipFill rotWithShape="1">
          <a:blip r:embed="rId5"/>
          <a:srcRect t="40089" r="4804" b="24554"/>
          <a:stretch/>
        </p:blipFill>
        <p:spPr>
          <a:xfrm>
            <a:off x="4837748" y="5288880"/>
            <a:ext cx="1984692" cy="427911"/>
          </a:xfrm>
          <a:prstGeom prst="rect">
            <a:avLst/>
          </a:prstGeom>
        </p:spPr>
      </p:pic>
      <p:sp>
        <p:nvSpPr>
          <p:cNvPr id="7" name="Rechthoek 6">
            <a:extLst>
              <a:ext uri="{FF2B5EF4-FFF2-40B4-BE49-F238E27FC236}">
                <a16:creationId xmlns:a16="http://schemas.microsoft.com/office/drawing/2014/main" id="{F19BBD91-5BE7-4676-9673-44B78E687AB2}"/>
              </a:ext>
            </a:extLst>
          </p:cNvPr>
          <p:cNvSpPr/>
          <p:nvPr/>
        </p:nvSpPr>
        <p:spPr>
          <a:xfrm>
            <a:off x="4908221" y="5364337"/>
            <a:ext cx="1720343" cy="261610"/>
          </a:xfrm>
          <a:prstGeom prst="rect">
            <a:avLst/>
          </a:prstGeom>
        </p:spPr>
        <p:txBody>
          <a:bodyPr wrap="none">
            <a:spAutoFit/>
          </a:bodyPr>
          <a:lstStyle/>
          <a:p>
            <a:r>
              <a:rPr lang="nl-NL" sz="1100" dirty="0">
                <a:solidFill>
                  <a:schemeClr val="bg1"/>
                </a:solidFill>
              </a:rPr>
              <a:t>(dubbel)Klik op Verder</a:t>
            </a:r>
          </a:p>
        </p:txBody>
      </p:sp>
    </p:spTree>
    <p:extLst>
      <p:ext uri="{BB962C8B-B14F-4D97-AF65-F5344CB8AC3E}">
        <p14:creationId xmlns:p14="http://schemas.microsoft.com/office/powerpoint/2010/main" val="3933170504"/>
      </p:ext>
    </p:extLst>
  </p:cSld>
  <p:clrMapOvr>
    <a:masterClrMapping/>
  </p:clrMapOvr>
  <mc:AlternateContent xmlns:mc="http://schemas.openxmlformats.org/markup-compatibility/2006" xmlns:p14="http://schemas.microsoft.com/office/powerpoint/2010/main">
    <mc:Choice Requires="p14">
      <p:transition spd="slow" p14:dur="2000" advTm="6118"/>
    </mc:Choice>
    <mc:Fallback xmlns="">
      <p:transition spd="slow" advTm="61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5" name="Afbeelding 4">
            <a:extLst>
              <a:ext uri="{FF2B5EF4-FFF2-40B4-BE49-F238E27FC236}">
                <a16:creationId xmlns:a16="http://schemas.microsoft.com/office/drawing/2014/main" id="{B7B6FA92-74AB-42CD-B601-2F1EEC197EB9}"/>
              </a:ext>
            </a:extLst>
          </p:cNvPr>
          <p:cNvPicPr>
            <a:picLocks noChangeAspect="1"/>
          </p:cNvPicPr>
          <p:nvPr/>
        </p:nvPicPr>
        <p:blipFill>
          <a:blip r:embed="rId4"/>
          <a:stretch>
            <a:fillRect/>
          </a:stretch>
        </p:blipFill>
        <p:spPr>
          <a:xfrm>
            <a:off x="3005137" y="1090612"/>
            <a:ext cx="6181725" cy="4676775"/>
          </a:xfrm>
          <a:prstGeom prst="rect">
            <a:avLst/>
          </a:prstGeom>
        </p:spPr>
      </p:pic>
    </p:spTree>
    <p:extLst>
      <p:ext uri="{BB962C8B-B14F-4D97-AF65-F5344CB8AC3E}">
        <p14:creationId xmlns:p14="http://schemas.microsoft.com/office/powerpoint/2010/main" val="3164753153"/>
      </p:ext>
    </p:extLst>
  </p:cSld>
  <p:clrMapOvr>
    <a:masterClrMapping/>
  </p:clrMapOvr>
  <mc:AlternateContent xmlns:mc="http://schemas.openxmlformats.org/markup-compatibility/2006" xmlns:p14="http://schemas.microsoft.com/office/powerpoint/2010/main">
    <mc:Choice Requires="p14">
      <p:transition spd="slow" p14:dur="2000" advTm="5393"/>
    </mc:Choice>
    <mc:Fallback xmlns="">
      <p:transition spd="slow" advTm="5393"/>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471122D8-643B-4E3A-8CF0-8F79CC8A49DD}"/>
              </a:ext>
            </a:extLst>
          </p:cNvPr>
          <p:cNvPicPr>
            <a:picLocks noChangeAspect="1"/>
          </p:cNvPicPr>
          <p:nvPr/>
        </p:nvPicPr>
        <p:blipFill rotWithShape="1">
          <a:blip r:embed="rId4"/>
          <a:srcRect l="18607" r="16235"/>
          <a:stretch/>
        </p:blipFill>
        <p:spPr>
          <a:xfrm>
            <a:off x="348669" y="312374"/>
            <a:ext cx="5178371" cy="4565719"/>
          </a:xfrm>
          <a:prstGeom prst="rect">
            <a:avLst/>
          </a:prstGeom>
        </p:spPr>
      </p:pic>
      <p:sp>
        <p:nvSpPr>
          <p:cNvPr id="6" name="Rechthoek 5">
            <a:extLst>
              <a:ext uri="{FF2B5EF4-FFF2-40B4-BE49-F238E27FC236}">
                <a16:creationId xmlns:a16="http://schemas.microsoft.com/office/drawing/2014/main" id="{9A243CA1-122D-4891-BC91-F41879E5EBBB}"/>
              </a:ext>
            </a:extLst>
          </p:cNvPr>
          <p:cNvSpPr/>
          <p:nvPr/>
        </p:nvSpPr>
        <p:spPr>
          <a:xfrm>
            <a:off x="5747331" y="1375955"/>
            <a:ext cx="6096000" cy="2585323"/>
          </a:xfrm>
          <a:prstGeom prst="rect">
            <a:avLst/>
          </a:prstGeom>
        </p:spPr>
        <p:txBody>
          <a:bodyPr>
            <a:spAutoFit/>
          </a:bodyPr>
          <a:lstStyle/>
          <a:p>
            <a:r>
              <a:rPr lang="nl-NL" dirty="0"/>
              <a:t>Mailen naar een bepaalde groep kan door middel van de optie ‘e-mail naar deze selectie’.</a:t>
            </a:r>
          </a:p>
          <a:p>
            <a:r>
              <a:rPr lang="nl-NL" dirty="0"/>
              <a:t>U kunt alleen mailen vanuit het beschikbare e-mailadres. </a:t>
            </a:r>
          </a:p>
          <a:p>
            <a:r>
              <a:rPr lang="nl-NL" dirty="0"/>
              <a:t>(het mailadres dat nu beschikbaar is, is ‘la@knbb.nl’).</a:t>
            </a:r>
          </a:p>
          <a:p>
            <a:r>
              <a:rPr lang="nl-NL" dirty="0"/>
              <a:t>Dit wordt later nog beter ingericht als secties / districten / (grote) verenigingen hun eigen systemen hebben.</a:t>
            </a:r>
          </a:p>
          <a:p>
            <a:endParaRPr lang="nl-NL" dirty="0"/>
          </a:p>
        </p:txBody>
      </p:sp>
      <p:pic>
        <p:nvPicPr>
          <p:cNvPr id="8" name="Afbeelding 7">
            <a:extLst>
              <a:ext uri="{FF2B5EF4-FFF2-40B4-BE49-F238E27FC236}">
                <a16:creationId xmlns:a16="http://schemas.microsoft.com/office/drawing/2014/main" id="{60E31D1D-4C8B-4878-AD6F-6D782B693F6C}"/>
              </a:ext>
            </a:extLst>
          </p:cNvPr>
          <p:cNvPicPr>
            <a:picLocks noChangeAspect="1"/>
          </p:cNvPicPr>
          <p:nvPr/>
        </p:nvPicPr>
        <p:blipFill rotWithShape="1">
          <a:blip r:embed="rId5"/>
          <a:srcRect t="40089" r="4804" b="24554"/>
          <a:stretch/>
        </p:blipFill>
        <p:spPr>
          <a:xfrm>
            <a:off x="2381014" y="3960305"/>
            <a:ext cx="1984692" cy="427911"/>
          </a:xfrm>
          <a:prstGeom prst="rect">
            <a:avLst/>
          </a:prstGeom>
        </p:spPr>
      </p:pic>
      <p:sp>
        <p:nvSpPr>
          <p:cNvPr id="9" name="Rechthoek 8">
            <a:extLst>
              <a:ext uri="{FF2B5EF4-FFF2-40B4-BE49-F238E27FC236}">
                <a16:creationId xmlns:a16="http://schemas.microsoft.com/office/drawing/2014/main" id="{BC16351B-0E0E-4E5F-BF9F-2FDCB3A1E308}"/>
              </a:ext>
            </a:extLst>
          </p:cNvPr>
          <p:cNvSpPr/>
          <p:nvPr/>
        </p:nvSpPr>
        <p:spPr>
          <a:xfrm>
            <a:off x="2445207" y="4043455"/>
            <a:ext cx="1667444" cy="261610"/>
          </a:xfrm>
          <a:prstGeom prst="rect">
            <a:avLst/>
          </a:prstGeom>
        </p:spPr>
        <p:txBody>
          <a:bodyPr wrap="none">
            <a:spAutoFit/>
          </a:bodyPr>
          <a:lstStyle/>
          <a:p>
            <a:r>
              <a:rPr lang="nl-NL" sz="1100" dirty="0">
                <a:solidFill>
                  <a:schemeClr val="bg1"/>
                </a:solidFill>
              </a:rPr>
              <a:t>(dubbel)Klik op E-mail</a:t>
            </a:r>
          </a:p>
        </p:txBody>
      </p:sp>
    </p:spTree>
    <p:extLst>
      <p:ext uri="{BB962C8B-B14F-4D97-AF65-F5344CB8AC3E}">
        <p14:creationId xmlns:p14="http://schemas.microsoft.com/office/powerpoint/2010/main" val="880744708"/>
      </p:ext>
    </p:extLst>
  </p:cSld>
  <p:clrMapOvr>
    <a:masterClrMapping/>
  </p:clrMapOvr>
  <mc:AlternateContent xmlns:mc="http://schemas.openxmlformats.org/markup-compatibility/2006" xmlns:p14="http://schemas.microsoft.com/office/powerpoint/2010/main">
    <mc:Choice Requires="p14">
      <p:transition spd="slow" p14:dur="2000" advTm="9606"/>
    </mc:Choice>
    <mc:Fallback xmlns="">
      <p:transition spd="slow" advTm="96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pic>
        <p:nvPicPr>
          <p:cNvPr id="3" name="Afbeelding 2">
            <a:extLst>
              <a:ext uri="{FF2B5EF4-FFF2-40B4-BE49-F238E27FC236}">
                <a16:creationId xmlns:a16="http://schemas.microsoft.com/office/drawing/2014/main" id="{8C25D6A8-0B3F-498F-986C-BB2A447DFEE8}"/>
              </a:ext>
            </a:extLst>
          </p:cNvPr>
          <p:cNvPicPr>
            <a:picLocks noChangeAspect="1"/>
          </p:cNvPicPr>
          <p:nvPr/>
        </p:nvPicPr>
        <p:blipFill>
          <a:blip r:embed="rId4"/>
          <a:stretch>
            <a:fillRect/>
          </a:stretch>
        </p:blipFill>
        <p:spPr>
          <a:xfrm>
            <a:off x="4995144" y="604520"/>
            <a:ext cx="4893288" cy="5648960"/>
          </a:xfrm>
          <a:prstGeom prst="rect">
            <a:avLst/>
          </a:prstGeom>
        </p:spPr>
      </p:pic>
      <p:sp>
        <p:nvSpPr>
          <p:cNvPr id="4" name="Rechthoek 3">
            <a:extLst>
              <a:ext uri="{FF2B5EF4-FFF2-40B4-BE49-F238E27FC236}">
                <a16:creationId xmlns:a16="http://schemas.microsoft.com/office/drawing/2014/main" id="{3E6F7F69-BAED-4311-8EEB-3A77EC538B71}"/>
              </a:ext>
            </a:extLst>
          </p:cNvPr>
          <p:cNvSpPr/>
          <p:nvPr/>
        </p:nvSpPr>
        <p:spPr>
          <a:xfrm>
            <a:off x="416560" y="492035"/>
            <a:ext cx="4277360" cy="5693866"/>
          </a:xfrm>
          <a:prstGeom prst="rect">
            <a:avLst/>
          </a:prstGeom>
        </p:spPr>
        <p:txBody>
          <a:bodyPr wrap="square">
            <a:spAutoFit/>
          </a:bodyPr>
          <a:lstStyle/>
          <a:p>
            <a:r>
              <a:rPr lang="nl-NL" sz="1400" dirty="0"/>
              <a:t>Als u wilt kunt u een groep (actieve) leden of bestuursleden tegelijk dezelfde mail sturen.</a:t>
            </a:r>
          </a:p>
          <a:p>
            <a:endParaRPr lang="nl-NL" sz="1400" dirty="0"/>
          </a:p>
          <a:p>
            <a:r>
              <a:rPr lang="nl-NL" sz="1400" dirty="0"/>
              <a:t>Wellicht is het u al opgevallen dat u het lokaal en de oud-leden niet kunt mailen. Hier is bewust voor gekozen.</a:t>
            </a:r>
          </a:p>
          <a:p>
            <a:endParaRPr lang="nl-NL" sz="1400" dirty="0"/>
          </a:p>
          <a:p>
            <a:r>
              <a:rPr lang="nl-NL" sz="1400" dirty="0"/>
              <a:t>Hiernaast ziet u hoe u de mail kunt opstellen. De ‘keuze’ van e-mailadres ‘Van’ is afhankelijk van degene die de mail verstuurt. Momenteel is dit nog niet correct ingericht. Hier wordt nog aan gewerkt.</a:t>
            </a:r>
          </a:p>
          <a:p>
            <a:endParaRPr lang="nl-NL" sz="1400" dirty="0"/>
          </a:p>
          <a:p>
            <a:r>
              <a:rPr lang="nl-NL" sz="1400" dirty="0"/>
              <a:t>De CC staat voor ‘</a:t>
            </a:r>
            <a:r>
              <a:rPr lang="nl-NL" sz="1400" dirty="0" err="1"/>
              <a:t>copie</a:t>
            </a:r>
            <a:r>
              <a:rPr lang="nl-NL" sz="1400" dirty="0"/>
              <a:t> conforme’. Ze dienen om andere personen dan de geadresseerde op de hoogte te brengen of te houden, zonder dat van hen wordt verwacht dat ze iets doen of op het bericht reageren.</a:t>
            </a:r>
          </a:p>
          <a:p>
            <a:endParaRPr lang="nl-NL" sz="1400" dirty="0"/>
          </a:p>
          <a:p>
            <a:r>
              <a:rPr lang="nl-NL" sz="1400" dirty="0"/>
              <a:t>Mailt u bijvoorbeeld een bestuurswijziging met een CC aan ‘la@knbb.nl’ (ledenadministratie KNBB) ga er dan niet van uit dat uw bestuurswijziging wel door ons verwerkt wordt. Wij verwachten van u dat u zelf de ledenadministratie bijwerkt en derhalve een mail aan ‘la@knbb.nl’ niet nodig is.</a:t>
            </a:r>
          </a:p>
        </p:txBody>
      </p:sp>
    </p:spTree>
    <p:extLst>
      <p:ext uri="{BB962C8B-B14F-4D97-AF65-F5344CB8AC3E}">
        <p14:creationId xmlns:p14="http://schemas.microsoft.com/office/powerpoint/2010/main" val="832315494"/>
      </p:ext>
    </p:extLst>
  </p:cSld>
  <p:clrMapOvr>
    <a:masterClrMapping/>
  </p:clrMapOvr>
  <mc:AlternateContent xmlns:mc="http://schemas.openxmlformats.org/markup-compatibility/2006" xmlns:p14="http://schemas.microsoft.com/office/powerpoint/2010/main">
    <mc:Choice Requires="p14">
      <p:transition spd="slow" p14:dur="2000" advTm="35696"/>
    </mc:Choice>
    <mc:Fallback xmlns="">
      <p:transition spd="slow" advTm="35696"/>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BDC9747-DBA9-451E-BEF3-43E0FBB9C66B}"/>
              </a:ext>
            </a:extLst>
          </p:cNvPr>
          <p:cNvPicPr>
            <a:picLocks noChangeAspect="1"/>
          </p:cNvPicPr>
          <p:nvPr/>
        </p:nvPicPr>
        <p:blipFill>
          <a:blip r:embed="rId3"/>
          <a:stretch>
            <a:fillRect/>
          </a:stretch>
        </p:blipFill>
        <p:spPr>
          <a:xfrm>
            <a:off x="10490538" y="155422"/>
            <a:ext cx="548688" cy="603556"/>
          </a:xfrm>
          <a:prstGeom prst="rect">
            <a:avLst/>
          </a:prstGeom>
        </p:spPr>
      </p:pic>
      <p:sp>
        <p:nvSpPr>
          <p:cNvPr id="5" name="Rechthoek 4">
            <a:extLst>
              <a:ext uri="{FF2B5EF4-FFF2-40B4-BE49-F238E27FC236}">
                <a16:creationId xmlns:a16="http://schemas.microsoft.com/office/drawing/2014/main" id="{65869143-83CA-4C65-9ADA-E5556334B906}"/>
              </a:ext>
            </a:extLst>
          </p:cNvPr>
          <p:cNvSpPr/>
          <p:nvPr/>
        </p:nvSpPr>
        <p:spPr>
          <a:xfrm>
            <a:off x="1564841" y="758978"/>
            <a:ext cx="8696611" cy="5724644"/>
          </a:xfrm>
          <a:prstGeom prst="rect">
            <a:avLst/>
          </a:prstGeom>
          <a:noFill/>
        </p:spPr>
        <p:txBody>
          <a:bodyPr wrap="none" lIns="91440" tIns="45720" rIns="91440" bIns="45720">
            <a:spAutoFit/>
          </a:bodyPr>
          <a:lstStyle/>
          <a:p>
            <a:pPr algn="ctr"/>
            <a:r>
              <a:rPr lang="nl-NL" sz="2800" b="0" cap="none" spc="0" dirty="0">
                <a:ln w="0"/>
                <a:solidFill>
                  <a:schemeClr val="tx1"/>
                </a:solidFill>
                <a:effectLst>
                  <a:outerShdw blurRad="38100" dist="19050" dir="2700000" algn="tl" rotWithShape="0">
                    <a:schemeClr val="dk1">
                      <a:alpha val="40000"/>
                    </a:schemeClr>
                  </a:outerShdw>
                </a:effectLst>
              </a:rPr>
              <a:t>Toekomstige mogelijkheden:</a:t>
            </a:r>
          </a:p>
          <a:p>
            <a:pPr algn="ctr"/>
            <a:endParaRPr lang="nl-NL" sz="3200" dirty="0">
              <a:ln w="0"/>
              <a:effectLst>
                <a:outerShdw blurRad="38100" dist="19050" dir="2700000" algn="tl" rotWithShape="0">
                  <a:schemeClr val="dk1">
                    <a:alpha val="40000"/>
                  </a:schemeClr>
                </a:outerShdw>
              </a:effectLst>
            </a:endParaRPr>
          </a:p>
          <a:p>
            <a:r>
              <a:rPr lang="nl-NL" sz="2800" b="0" cap="none" spc="0" dirty="0">
                <a:ln w="0"/>
                <a:solidFill>
                  <a:schemeClr val="tx1"/>
                </a:solidFill>
                <a:effectLst>
                  <a:outerShdw blurRad="38100" dist="19050" dir="2700000" algn="tl" rotWithShape="0">
                    <a:schemeClr val="dk1">
                      <a:alpha val="40000"/>
                    </a:schemeClr>
                  </a:outerShdw>
                </a:effectLst>
              </a:rPr>
              <a:t>Inschrijfformulieren: </a:t>
            </a:r>
          </a:p>
          <a:p>
            <a:r>
              <a:rPr lang="nl-NL" dirty="0">
                <a:ln w="0"/>
                <a:effectLst>
                  <a:outerShdw blurRad="38100" dist="19050" dir="2700000" algn="tl" rotWithShape="0">
                    <a:schemeClr val="dk1">
                      <a:alpha val="40000"/>
                    </a:schemeClr>
                  </a:outerShdw>
                </a:effectLst>
              </a:rPr>
              <a:t>- </a:t>
            </a:r>
            <a:r>
              <a:rPr lang="nl-NL" b="0" cap="none" spc="0" dirty="0">
                <a:ln w="0"/>
                <a:solidFill>
                  <a:schemeClr val="tx1"/>
                </a:solidFill>
                <a:effectLst>
                  <a:outerShdw blurRad="38100" dist="19050" dir="2700000" algn="tl" rotWithShape="0">
                    <a:schemeClr val="dk1">
                      <a:alpha val="40000"/>
                    </a:schemeClr>
                  </a:outerShdw>
                </a:effectLst>
              </a:rPr>
              <a:t>voor </a:t>
            </a:r>
            <a:r>
              <a:rPr lang="nl-NL" dirty="0">
                <a:ln w="0"/>
                <a:effectLst>
                  <a:outerShdw blurRad="38100" dist="19050" dir="2700000" algn="tl" rotWithShape="0">
                    <a:schemeClr val="dk1">
                      <a:alpha val="40000"/>
                    </a:schemeClr>
                  </a:outerShdw>
                </a:effectLst>
              </a:rPr>
              <a:t>competities, </a:t>
            </a:r>
            <a:r>
              <a:rPr lang="nl-NL" b="0" cap="none" spc="0" dirty="0">
                <a:ln w="0"/>
                <a:solidFill>
                  <a:schemeClr val="tx1"/>
                </a:solidFill>
                <a:effectLst>
                  <a:outerShdw blurRad="38100" dist="19050" dir="2700000" algn="tl" rotWithShape="0">
                    <a:schemeClr val="dk1">
                      <a:alpha val="40000"/>
                    </a:schemeClr>
                  </a:outerShdw>
                </a:effectLst>
              </a:rPr>
              <a:t>e</a:t>
            </a:r>
            <a:r>
              <a:rPr lang="nl-NL" dirty="0">
                <a:ln w="0"/>
                <a:effectLst>
                  <a:outerShdw blurRad="38100" dist="19050" dir="2700000" algn="tl" rotWithShape="0">
                    <a:schemeClr val="dk1">
                      <a:alpha val="40000"/>
                    </a:schemeClr>
                  </a:outerShdw>
                </a:effectLst>
              </a:rPr>
              <a:t>venementen, open dagen e.d. </a:t>
            </a:r>
            <a:r>
              <a:rPr lang="nl-NL" dirty="0">
                <a:ln w="0"/>
                <a:solidFill>
                  <a:srgbClr val="FF0000"/>
                </a:solidFill>
                <a:effectLst>
                  <a:outerShdw blurRad="38100" dist="19050" dir="2700000" algn="tl" rotWithShape="0">
                    <a:schemeClr val="dk1">
                      <a:alpha val="40000"/>
                    </a:schemeClr>
                  </a:outerShdw>
                </a:effectLst>
                <a:highlight>
                  <a:srgbClr val="FFFF00"/>
                </a:highlight>
              </a:rPr>
              <a:t>binnenkort beschikbaar</a:t>
            </a:r>
          </a:p>
          <a:p>
            <a:r>
              <a:rPr lang="nl-NL" dirty="0">
                <a:ln w="0"/>
                <a:effectLst>
                  <a:outerShdw blurRad="38100" dist="19050" dir="2700000" algn="tl" rotWithShape="0">
                    <a:schemeClr val="dk1">
                      <a:alpha val="40000"/>
                    </a:schemeClr>
                  </a:outerShdw>
                </a:effectLst>
              </a:rPr>
              <a:t>- Voor n</a:t>
            </a:r>
            <a:r>
              <a:rPr lang="nl-NL" b="0" cap="none" spc="0" dirty="0">
                <a:ln w="0"/>
                <a:solidFill>
                  <a:schemeClr val="tx1"/>
                </a:solidFill>
                <a:effectLst>
                  <a:outerShdw blurRad="38100" dist="19050" dir="2700000" algn="tl" rotWithShape="0">
                    <a:schemeClr val="dk1">
                      <a:alpha val="40000"/>
                    </a:schemeClr>
                  </a:outerShdw>
                </a:effectLst>
              </a:rPr>
              <a:t>ieuwe leden (</a:t>
            </a:r>
            <a:r>
              <a:rPr lang="nl-NL" b="0" cap="none" spc="0" dirty="0" err="1">
                <a:ln w="0"/>
                <a:solidFill>
                  <a:schemeClr val="tx1"/>
                </a:solidFill>
                <a:effectLst>
                  <a:outerShdw blurRad="38100" dist="19050" dir="2700000" algn="tl" rotWithShape="0">
                    <a:schemeClr val="dk1">
                      <a:alpha val="40000"/>
                    </a:schemeClr>
                  </a:outerShdw>
                </a:effectLst>
              </a:rPr>
              <a:t>ontzorging</a:t>
            </a:r>
            <a:r>
              <a:rPr lang="nl-NL" b="0" cap="none" spc="0" dirty="0">
                <a:ln w="0"/>
                <a:solidFill>
                  <a:schemeClr val="tx1"/>
                </a:solidFill>
                <a:effectLst>
                  <a:outerShdw blurRad="38100" dist="19050" dir="2700000" algn="tl" rotWithShape="0">
                    <a:schemeClr val="dk1">
                      <a:alpha val="40000"/>
                    </a:schemeClr>
                  </a:outerShdw>
                </a:effectLst>
              </a:rPr>
              <a:t> van secretarissen)</a:t>
            </a:r>
          </a:p>
          <a:p>
            <a:endParaRPr lang="nl-NL" sz="3200" dirty="0">
              <a:ln w="0"/>
              <a:effectLst>
                <a:outerShdw blurRad="38100" dist="19050" dir="2700000" algn="tl" rotWithShape="0">
                  <a:schemeClr val="dk1">
                    <a:alpha val="40000"/>
                  </a:schemeClr>
                </a:outerShdw>
              </a:effectLst>
            </a:endParaRPr>
          </a:p>
          <a:p>
            <a:r>
              <a:rPr lang="nl-NL" sz="2800" dirty="0">
                <a:ln w="0"/>
                <a:effectLst>
                  <a:outerShdw blurRad="38100" dist="19050" dir="2700000" algn="tl" rotWithShape="0">
                    <a:schemeClr val="dk1">
                      <a:alpha val="40000"/>
                    </a:schemeClr>
                  </a:outerShdw>
                </a:effectLst>
              </a:rPr>
              <a:t>Leden-app (deze App is nog niet actief)</a:t>
            </a:r>
          </a:p>
          <a:p>
            <a:r>
              <a:rPr lang="nl-NL" dirty="0">
                <a:ln w="0"/>
                <a:effectLst>
                  <a:outerShdw blurRad="38100" dist="19050" dir="2700000" algn="tl" rotWithShape="0">
                    <a:schemeClr val="dk1">
                      <a:alpha val="40000"/>
                    </a:schemeClr>
                  </a:outerShdw>
                </a:effectLst>
              </a:rPr>
              <a:t>Alle leden krijgen in eerste instantie toegang tot hun eigen gegevens, later </a:t>
            </a:r>
          </a:p>
          <a:p>
            <a:r>
              <a:rPr lang="nl-NL" dirty="0">
                <a:ln w="0"/>
                <a:effectLst>
                  <a:outerShdw blurRad="38100" dist="19050" dir="2700000" algn="tl" rotWithShape="0">
                    <a:schemeClr val="dk1">
                      <a:alpha val="40000"/>
                    </a:schemeClr>
                  </a:outerShdw>
                </a:effectLst>
              </a:rPr>
              <a:t>zullen ook diensten als: persoonlijke agenda, </a:t>
            </a:r>
          </a:p>
          <a:p>
            <a:r>
              <a:rPr lang="nl-NL" dirty="0">
                <a:ln w="0"/>
                <a:effectLst>
                  <a:outerShdw blurRad="38100" dist="19050" dir="2700000" algn="tl" rotWithShape="0">
                    <a:schemeClr val="dk1">
                      <a:alpha val="40000"/>
                    </a:schemeClr>
                  </a:outerShdw>
                </a:effectLst>
              </a:rPr>
              <a:t>koppeling met wedstrijdsoftware voor uitslagen van wedstrijden, </a:t>
            </a:r>
          </a:p>
          <a:p>
            <a:r>
              <a:rPr lang="nl-NL" dirty="0">
                <a:ln w="0"/>
                <a:effectLst>
                  <a:outerShdw blurRad="38100" dist="19050" dir="2700000" algn="tl" rotWithShape="0">
                    <a:schemeClr val="dk1">
                      <a:alpha val="40000"/>
                    </a:schemeClr>
                  </a:outerShdw>
                </a:effectLst>
              </a:rPr>
              <a:t>waar en wanneer hij/zij moet spelen, </a:t>
            </a:r>
          </a:p>
          <a:p>
            <a:endParaRPr lang="nl-NL" sz="2800" dirty="0">
              <a:ln w="0"/>
              <a:effectLst>
                <a:outerShdw blurRad="38100" dist="19050" dir="2700000" algn="tl" rotWithShape="0">
                  <a:schemeClr val="dk1">
                    <a:alpha val="40000"/>
                  </a:schemeClr>
                </a:outerShdw>
              </a:effectLst>
            </a:endParaRPr>
          </a:p>
          <a:p>
            <a:r>
              <a:rPr lang="nl-NL" sz="2800" dirty="0">
                <a:ln w="0"/>
                <a:effectLst>
                  <a:outerShdw blurRad="38100" dist="19050" dir="2700000" algn="tl" rotWithShape="0">
                    <a:schemeClr val="dk1">
                      <a:alpha val="40000"/>
                    </a:schemeClr>
                  </a:outerShdw>
                </a:effectLst>
              </a:rPr>
              <a:t>Eigen systemen voor Districten</a:t>
            </a:r>
          </a:p>
          <a:p>
            <a:r>
              <a:rPr lang="nl-NL" dirty="0">
                <a:ln w="0"/>
                <a:effectLst>
                  <a:outerShdw blurRad="38100" dist="19050" dir="2700000" algn="tl" rotWithShape="0">
                    <a:schemeClr val="dk1">
                      <a:alpha val="40000"/>
                    </a:schemeClr>
                  </a:outerShdw>
                </a:effectLst>
              </a:rPr>
              <a:t>- Factureren vanuit ‘District’ aan verenigingen.</a:t>
            </a:r>
          </a:p>
          <a:p>
            <a:r>
              <a:rPr lang="nl-NL" dirty="0">
                <a:ln w="0"/>
                <a:effectLst>
                  <a:outerShdw blurRad="38100" dist="19050" dir="2700000" algn="tl" rotWithShape="0">
                    <a:schemeClr val="dk1">
                      <a:alpha val="40000"/>
                    </a:schemeClr>
                  </a:outerShdw>
                </a:effectLst>
              </a:rPr>
              <a:t>- Factureren vanuit een ‘eigen verenigingsadministratie’. </a:t>
            </a:r>
          </a:p>
          <a:p>
            <a:pPr lvl="1"/>
            <a:r>
              <a:rPr lang="nl-NL" dirty="0">
                <a:ln w="0"/>
                <a:effectLst>
                  <a:outerShdw blurRad="38100" dist="19050" dir="2700000" algn="tl" rotWithShape="0">
                    <a:schemeClr val="dk1">
                      <a:alpha val="40000"/>
                    </a:schemeClr>
                  </a:outerShdw>
                </a:effectLst>
              </a:rPr>
              <a:t>(Dit is alleen mogelijk voor grotere verenigingen). </a:t>
            </a:r>
            <a:endParaRPr lang="nl-NL"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88995718"/>
      </p:ext>
    </p:extLst>
  </p:cSld>
  <p:clrMapOvr>
    <a:masterClrMapping/>
  </p:clrMapOvr>
  <mc:AlternateContent xmlns:mc="http://schemas.openxmlformats.org/markup-compatibility/2006" xmlns:p14="http://schemas.microsoft.com/office/powerpoint/2010/main">
    <mc:Choice Requires="p14">
      <p:transition spd="slow" p14:dur="2000" advTm="15400"/>
    </mc:Choice>
    <mc:Fallback xmlns="">
      <p:transition spd="slow" advTm="1540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DD63D252-BDBE-403F-8E1C-A9FA5EEDE985}"/>
              </a:ext>
            </a:extLst>
          </p:cNvPr>
          <p:cNvPicPr>
            <a:picLocks noChangeAspect="1"/>
          </p:cNvPicPr>
          <p:nvPr/>
        </p:nvPicPr>
        <p:blipFill>
          <a:blip r:embed="rId3"/>
          <a:stretch>
            <a:fillRect/>
          </a:stretch>
        </p:blipFill>
        <p:spPr>
          <a:xfrm>
            <a:off x="10490538" y="190257"/>
            <a:ext cx="548688" cy="603556"/>
          </a:xfrm>
          <a:prstGeom prst="rect">
            <a:avLst/>
          </a:prstGeom>
        </p:spPr>
      </p:pic>
      <p:sp>
        <p:nvSpPr>
          <p:cNvPr id="3" name="Rechthoek 2">
            <a:extLst>
              <a:ext uri="{FF2B5EF4-FFF2-40B4-BE49-F238E27FC236}">
                <a16:creationId xmlns:a16="http://schemas.microsoft.com/office/drawing/2014/main" id="{C275F691-05DD-4F8F-9F7C-9614DA181BF9}"/>
              </a:ext>
            </a:extLst>
          </p:cNvPr>
          <p:cNvSpPr/>
          <p:nvPr/>
        </p:nvSpPr>
        <p:spPr>
          <a:xfrm>
            <a:off x="2133600" y="1521936"/>
            <a:ext cx="6776720" cy="3693319"/>
          </a:xfrm>
          <a:prstGeom prst="rect">
            <a:avLst/>
          </a:prstGeom>
        </p:spPr>
        <p:txBody>
          <a:bodyPr wrap="square">
            <a:spAutoFit/>
          </a:bodyPr>
          <a:lstStyle/>
          <a:p>
            <a:r>
              <a:rPr lang="nl-NL" dirty="0"/>
              <a:t>Indien u vragen /opmerkingen/suggesties heeft over de programmatuur of de te kiezen rapportages. </a:t>
            </a:r>
          </a:p>
          <a:p>
            <a:r>
              <a:rPr lang="nl-NL" dirty="0"/>
              <a:t>Geeft u dan aan:</a:t>
            </a:r>
          </a:p>
          <a:p>
            <a:r>
              <a:rPr lang="nl-NL" dirty="0"/>
              <a:t>- Wie (naam) of welk ‘bondsnummer’ (van uzelf of de organisatie die u vertegenwoordigt) de vraag stelt/ suggestie doet/ opmerking maakt.</a:t>
            </a:r>
          </a:p>
          <a:p>
            <a:r>
              <a:rPr lang="nl-NL" dirty="0"/>
              <a:t>- Bij welk menu of ‘</a:t>
            </a:r>
            <a:r>
              <a:rPr lang="nl-NL" dirty="0" err="1"/>
              <a:t>kruimelpad</a:t>
            </a:r>
            <a:r>
              <a:rPr lang="nl-NL" dirty="0"/>
              <a:t>’ de vraag bij u op kwam.</a:t>
            </a:r>
          </a:p>
          <a:p>
            <a:r>
              <a:rPr lang="nl-NL" dirty="0"/>
              <a:t>- Wat er precies ‘mis’ ging  (vraag)</a:t>
            </a:r>
          </a:p>
          <a:p>
            <a:r>
              <a:rPr lang="nl-NL" dirty="0"/>
              <a:t>- Welke opmerking u heeft</a:t>
            </a:r>
          </a:p>
          <a:p>
            <a:r>
              <a:rPr lang="nl-NL" dirty="0"/>
              <a:t>- Welke suggestie u doet</a:t>
            </a:r>
          </a:p>
          <a:p>
            <a:endParaRPr lang="nl-NL" dirty="0"/>
          </a:p>
          <a:p>
            <a:r>
              <a:rPr lang="nl-NL" dirty="0"/>
              <a:t>Wij zullen dan kijken of er een aanpassing gedaan kan worden als meerdere mensen/ organisaties hierom vragen.</a:t>
            </a:r>
          </a:p>
        </p:txBody>
      </p:sp>
    </p:spTree>
    <p:extLst>
      <p:ext uri="{BB962C8B-B14F-4D97-AF65-F5344CB8AC3E}">
        <p14:creationId xmlns:p14="http://schemas.microsoft.com/office/powerpoint/2010/main" val="937184361"/>
      </p:ext>
    </p:extLst>
  </p:cSld>
  <p:clrMapOvr>
    <a:masterClrMapping/>
  </p:clrMapOvr>
  <mc:AlternateContent xmlns:mc="http://schemas.openxmlformats.org/markup-compatibility/2006" xmlns:p14="http://schemas.microsoft.com/office/powerpoint/2010/main">
    <mc:Choice Requires="p14">
      <p:transition spd="slow" p14:dur="2000" advTm="20112"/>
    </mc:Choice>
    <mc:Fallback xmlns="">
      <p:transition spd="slow" advTm="2011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226C4F32-4AF8-4E9C-9374-4542E807475A}"/>
              </a:ext>
            </a:extLst>
          </p:cNvPr>
          <p:cNvSpPr txBox="1"/>
          <p:nvPr/>
        </p:nvSpPr>
        <p:spPr>
          <a:xfrm>
            <a:off x="1828801" y="1851949"/>
            <a:ext cx="6701742" cy="3108543"/>
          </a:xfrm>
          <a:prstGeom prst="rect">
            <a:avLst/>
          </a:prstGeom>
          <a:noFill/>
        </p:spPr>
        <p:txBody>
          <a:bodyPr wrap="square" rtlCol="0">
            <a:spAutoFit/>
          </a:bodyPr>
          <a:lstStyle/>
          <a:p>
            <a:r>
              <a:rPr lang="nl-NL" sz="2800" dirty="0"/>
              <a:t>Heeft u na het zien/lezen van deze handleiding alsnog vragen en/of opmerkingen over de ledenadministratie dan kunt u uiteraard contact opnemen met het bondsbureau via mail: </a:t>
            </a:r>
            <a:r>
              <a:rPr lang="nl-NL" sz="2800" dirty="0">
                <a:hlinkClick r:id="rId3">
                  <a:extLst>
                    <a:ext uri="{A12FA001-AC4F-418D-AE19-62706E023703}">
                      <ahyp:hlinkClr xmlns:ahyp="http://schemas.microsoft.com/office/drawing/2018/hyperlinkcolor" val="tx"/>
                    </a:ext>
                  </a:extLst>
                </a:hlinkClick>
              </a:rPr>
              <a:t>la@knbb.nl</a:t>
            </a:r>
            <a:endParaRPr lang="nl-NL" sz="2800" dirty="0"/>
          </a:p>
          <a:p>
            <a:r>
              <a:rPr lang="nl-NL" sz="2800" dirty="0"/>
              <a:t>of telefonisch 030-6008401</a:t>
            </a:r>
          </a:p>
        </p:txBody>
      </p:sp>
      <p:pic>
        <p:nvPicPr>
          <p:cNvPr id="3" name="Afbeelding 2">
            <a:extLst>
              <a:ext uri="{FF2B5EF4-FFF2-40B4-BE49-F238E27FC236}">
                <a16:creationId xmlns:a16="http://schemas.microsoft.com/office/drawing/2014/main" id="{86F12424-CA45-4BDC-8D53-B266A828BACE}"/>
              </a:ext>
            </a:extLst>
          </p:cNvPr>
          <p:cNvPicPr>
            <a:picLocks noChangeAspect="1"/>
          </p:cNvPicPr>
          <p:nvPr/>
        </p:nvPicPr>
        <p:blipFill>
          <a:blip r:embed="rId4"/>
          <a:stretch>
            <a:fillRect/>
          </a:stretch>
        </p:blipFill>
        <p:spPr>
          <a:xfrm>
            <a:off x="10490538" y="155422"/>
            <a:ext cx="548688" cy="603556"/>
          </a:xfrm>
          <a:prstGeom prst="rect">
            <a:avLst/>
          </a:prstGeom>
        </p:spPr>
      </p:pic>
    </p:spTree>
    <p:extLst>
      <p:ext uri="{BB962C8B-B14F-4D97-AF65-F5344CB8AC3E}">
        <p14:creationId xmlns:p14="http://schemas.microsoft.com/office/powerpoint/2010/main" val="2455375259"/>
      </p:ext>
    </p:extLst>
  </p:cSld>
  <p:clrMapOvr>
    <a:masterClrMapping/>
  </p:clrMapOvr>
  <mc:AlternateContent xmlns:mc="http://schemas.openxmlformats.org/markup-compatibility/2006" xmlns:p14="http://schemas.microsoft.com/office/powerpoint/2010/main">
    <mc:Choice Requires="p14">
      <p:transition spd="slow" p14:dur="2000" advTm="10863"/>
    </mc:Choice>
    <mc:Fallback xmlns="">
      <p:transition spd="slow" advTm="1086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C9DB69E-C1F1-44E7-8E39-C1DE80035A36}"/>
              </a:ext>
            </a:extLst>
          </p:cNvPr>
          <p:cNvSpPr/>
          <p:nvPr/>
        </p:nvSpPr>
        <p:spPr>
          <a:xfrm>
            <a:off x="441960" y="982980"/>
            <a:ext cx="10888915" cy="6740307"/>
          </a:xfrm>
          <a:prstGeom prst="rect">
            <a:avLst/>
          </a:prstGeom>
          <a:noFill/>
        </p:spPr>
        <p:txBody>
          <a:bodyPr wrap="square" lIns="91440" tIns="45720" rIns="91440" bIns="45720">
            <a:spAutoFit/>
          </a:bodyPr>
          <a:lstStyle/>
          <a:p>
            <a:pPr algn="ctr"/>
            <a:endParaRPr lang="nl-NL" sz="4800" b="0" cap="none" spc="0" dirty="0">
              <a:ln w="0"/>
              <a:solidFill>
                <a:schemeClr val="tx1"/>
              </a:solidFill>
              <a:effectLst>
                <a:outerShdw blurRad="38100" dist="19050" dir="2700000" algn="tl" rotWithShape="0">
                  <a:schemeClr val="dk1">
                    <a:alpha val="40000"/>
                  </a:schemeClr>
                </a:outerShdw>
              </a:effectLst>
            </a:endParaRPr>
          </a:p>
          <a:p>
            <a:pPr algn="ctr"/>
            <a:r>
              <a:rPr lang="nl-NL" sz="4800" dirty="0">
                <a:ln w="0"/>
                <a:effectLst>
                  <a:outerShdw blurRad="38100" dist="19050" dir="2700000" algn="tl" rotWithShape="0">
                    <a:schemeClr val="dk1">
                      <a:alpha val="40000"/>
                    </a:schemeClr>
                  </a:outerShdw>
                </a:effectLst>
              </a:rPr>
              <a:t>Namens het personeel en bestuur KNBB</a:t>
            </a:r>
          </a:p>
          <a:p>
            <a:pPr algn="ctr"/>
            <a:endParaRPr lang="nl-NL" sz="4800" dirty="0">
              <a:ln w="0"/>
              <a:effectLst>
                <a:outerShdw blurRad="38100" dist="19050" dir="2700000" algn="tl" rotWithShape="0">
                  <a:schemeClr val="dk1">
                    <a:alpha val="40000"/>
                  </a:schemeClr>
                </a:outerShdw>
              </a:effectLst>
            </a:endParaRPr>
          </a:p>
          <a:p>
            <a:pPr algn="ctr"/>
            <a:r>
              <a:rPr lang="nl-NL" sz="4800" b="0" cap="none" spc="0" dirty="0">
                <a:ln w="0"/>
                <a:solidFill>
                  <a:schemeClr val="tx1"/>
                </a:solidFill>
                <a:effectLst>
                  <a:outerShdw blurRad="38100" dist="19050" dir="2700000" algn="tl" rotWithShape="0">
                    <a:schemeClr val="dk1">
                      <a:alpha val="40000"/>
                    </a:schemeClr>
                  </a:outerShdw>
                </a:effectLst>
              </a:rPr>
              <a:t>Wensen </a:t>
            </a:r>
            <a:r>
              <a:rPr lang="nl-NL" sz="4800" dirty="0">
                <a:ln w="0"/>
                <a:effectLst>
                  <a:outerShdw blurRad="38100" dist="19050" dir="2700000" algn="tl" rotWithShape="0">
                    <a:schemeClr val="dk1">
                      <a:alpha val="40000"/>
                    </a:schemeClr>
                  </a:outerShdw>
                </a:effectLst>
              </a:rPr>
              <a:t>wij </a:t>
            </a:r>
            <a:r>
              <a:rPr lang="nl-NL" sz="4800" b="0" cap="none" spc="0" dirty="0">
                <a:ln w="0"/>
                <a:solidFill>
                  <a:schemeClr val="tx1"/>
                </a:solidFill>
                <a:effectLst>
                  <a:outerShdw blurRad="38100" dist="19050" dir="2700000" algn="tl" rotWithShape="0">
                    <a:schemeClr val="dk1">
                      <a:alpha val="40000"/>
                    </a:schemeClr>
                  </a:outerShdw>
                </a:effectLst>
              </a:rPr>
              <a:t>u veel biljartplezier </a:t>
            </a:r>
          </a:p>
          <a:p>
            <a:pPr algn="ctr"/>
            <a:r>
              <a:rPr lang="nl-NL" sz="4800" b="0" cap="none" spc="0" dirty="0">
                <a:ln w="0"/>
                <a:solidFill>
                  <a:schemeClr val="tx1"/>
                </a:solidFill>
                <a:effectLst>
                  <a:outerShdw blurRad="38100" dist="19050" dir="2700000" algn="tl" rotWithShape="0">
                    <a:schemeClr val="dk1">
                      <a:alpha val="40000"/>
                    </a:schemeClr>
                  </a:outerShdw>
                </a:effectLst>
              </a:rPr>
              <a:t>en succes bij het gebruik van deze nieuwe </a:t>
            </a:r>
            <a:r>
              <a:rPr lang="nl-NL" sz="4800" dirty="0">
                <a:ln w="0"/>
                <a:effectLst>
                  <a:outerShdw blurRad="38100" dist="19050" dir="2700000" algn="tl" rotWithShape="0">
                    <a:schemeClr val="dk1">
                      <a:alpha val="40000"/>
                    </a:schemeClr>
                  </a:outerShdw>
                </a:effectLst>
              </a:rPr>
              <a:t>mogelijkheden.</a:t>
            </a:r>
          </a:p>
          <a:p>
            <a:pPr algn="ctr"/>
            <a:endParaRPr lang="nl-NL" sz="4800" b="0" cap="none" spc="0" dirty="0">
              <a:ln w="0"/>
              <a:solidFill>
                <a:schemeClr val="tx1"/>
              </a:solidFill>
              <a:effectLst>
                <a:outerShdw blurRad="38100" dist="19050" dir="2700000" algn="tl" rotWithShape="0">
                  <a:schemeClr val="dk1">
                    <a:alpha val="40000"/>
                  </a:schemeClr>
                </a:outerShdw>
              </a:effectLst>
            </a:endParaRPr>
          </a:p>
          <a:p>
            <a:pPr algn="ctr"/>
            <a:r>
              <a:rPr lang="nl-NL" sz="4800" b="0" cap="none" spc="0" dirty="0">
                <a:ln w="0"/>
                <a:solidFill>
                  <a:schemeClr val="tx1"/>
                </a:solidFill>
                <a:effectLst>
                  <a:outerShdw blurRad="38100" dist="19050" dir="2700000" algn="tl" rotWithShape="0">
                    <a:schemeClr val="dk1">
                      <a:alpha val="40000"/>
                    </a:schemeClr>
                  </a:outerShdw>
                </a:effectLst>
              </a:rPr>
              <a:t> </a:t>
            </a:r>
          </a:p>
        </p:txBody>
      </p:sp>
      <p:pic>
        <p:nvPicPr>
          <p:cNvPr id="3" name="Afbeelding 2">
            <a:extLst>
              <a:ext uri="{FF2B5EF4-FFF2-40B4-BE49-F238E27FC236}">
                <a16:creationId xmlns:a16="http://schemas.microsoft.com/office/drawing/2014/main" id="{19B691B2-57C2-4047-9466-12D1B3E77A8A}"/>
              </a:ext>
            </a:extLst>
          </p:cNvPr>
          <p:cNvPicPr>
            <a:picLocks noChangeAspect="1"/>
          </p:cNvPicPr>
          <p:nvPr/>
        </p:nvPicPr>
        <p:blipFill>
          <a:blip r:embed="rId3"/>
          <a:stretch>
            <a:fillRect/>
          </a:stretch>
        </p:blipFill>
        <p:spPr>
          <a:xfrm>
            <a:off x="10490538" y="190257"/>
            <a:ext cx="548688" cy="603556"/>
          </a:xfrm>
          <a:prstGeom prst="rect">
            <a:avLst/>
          </a:prstGeom>
        </p:spPr>
      </p:pic>
    </p:spTree>
    <p:extLst>
      <p:ext uri="{BB962C8B-B14F-4D97-AF65-F5344CB8AC3E}">
        <p14:creationId xmlns:p14="http://schemas.microsoft.com/office/powerpoint/2010/main" val="26290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F46F477-DE34-41C6-B15E-FE2F8D2C5C32}"/>
              </a:ext>
            </a:extLst>
          </p:cNvPr>
          <p:cNvPicPr>
            <a:picLocks noChangeAspect="1"/>
          </p:cNvPicPr>
          <p:nvPr/>
        </p:nvPicPr>
        <p:blipFill>
          <a:blip r:embed="rId3"/>
          <a:stretch>
            <a:fillRect/>
          </a:stretch>
        </p:blipFill>
        <p:spPr>
          <a:xfrm>
            <a:off x="0" y="1230899"/>
            <a:ext cx="12192000" cy="1295950"/>
          </a:xfrm>
          <a:prstGeom prst="rect">
            <a:avLst/>
          </a:prstGeom>
        </p:spPr>
      </p:pic>
      <p:pic>
        <p:nvPicPr>
          <p:cNvPr id="3" name="Afbeelding 2">
            <a:extLst>
              <a:ext uri="{FF2B5EF4-FFF2-40B4-BE49-F238E27FC236}">
                <a16:creationId xmlns:a16="http://schemas.microsoft.com/office/drawing/2014/main" id="{0F08EFCD-FC5B-462B-AF27-FBFE8A32F03D}"/>
              </a:ext>
            </a:extLst>
          </p:cNvPr>
          <p:cNvPicPr>
            <a:picLocks noChangeAspect="1"/>
          </p:cNvPicPr>
          <p:nvPr/>
        </p:nvPicPr>
        <p:blipFill>
          <a:blip r:embed="rId4"/>
          <a:stretch>
            <a:fillRect/>
          </a:stretch>
        </p:blipFill>
        <p:spPr>
          <a:xfrm>
            <a:off x="10490538" y="155422"/>
            <a:ext cx="548688" cy="603556"/>
          </a:xfrm>
          <a:prstGeom prst="rect">
            <a:avLst/>
          </a:prstGeom>
        </p:spPr>
      </p:pic>
      <p:sp>
        <p:nvSpPr>
          <p:cNvPr id="4" name="Rechthoek 3">
            <a:extLst>
              <a:ext uri="{FF2B5EF4-FFF2-40B4-BE49-F238E27FC236}">
                <a16:creationId xmlns:a16="http://schemas.microsoft.com/office/drawing/2014/main" id="{B4BED010-32E0-4EFE-A10B-736A5415C564}"/>
              </a:ext>
            </a:extLst>
          </p:cNvPr>
          <p:cNvSpPr/>
          <p:nvPr/>
        </p:nvSpPr>
        <p:spPr>
          <a:xfrm>
            <a:off x="1111625" y="2967335"/>
            <a:ext cx="10112188" cy="1384995"/>
          </a:xfrm>
          <a:prstGeom prst="rect">
            <a:avLst/>
          </a:prstGeom>
          <a:noFill/>
        </p:spPr>
        <p:txBody>
          <a:bodyPr wrap="square" lIns="91440" tIns="45720" rIns="91440" bIns="45720">
            <a:spAutoFit/>
          </a:bodyPr>
          <a:lstStyle/>
          <a:p>
            <a:pPr algn="ctr"/>
            <a:r>
              <a:rPr lang="nl-NL" sz="2800" b="0" cap="none" spc="0" dirty="0">
                <a:ln w="0"/>
                <a:solidFill>
                  <a:schemeClr val="tx1"/>
                </a:solidFill>
                <a:effectLst>
                  <a:outerShdw blurRad="38100" dist="19050" dir="2700000" algn="tl" rotWithShape="0">
                    <a:schemeClr val="dk1">
                      <a:alpha val="40000"/>
                    </a:schemeClr>
                  </a:outerShdw>
                </a:effectLst>
              </a:rPr>
              <a:t>Ga naar de website van de KNBB </a:t>
            </a:r>
          </a:p>
          <a:p>
            <a:pPr algn="ctr"/>
            <a:r>
              <a:rPr lang="nl-NL" sz="2800" b="0" cap="none" spc="0" dirty="0">
                <a:ln w="0"/>
                <a:solidFill>
                  <a:schemeClr val="tx1"/>
                </a:solidFill>
                <a:effectLst>
                  <a:outerShdw blurRad="38100" dist="19050" dir="2700000" algn="tl" rotWithShape="0">
                    <a:schemeClr val="dk1">
                      <a:alpha val="40000"/>
                    </a:schemeClr>
                  </a:outerShdw>
                </a:effectLst>
              </a:rPr>
              <a:t>(of een van de secties)</a:t>
            </a:r>
          </a:p>
          <a:p>
            <a:pPr algn="ctr"/>
            <a:endParaRPr lang="nl-NL" sz="2800" b="0" cap="none" spc="0" dirty="0">
              <a:ln w="0"/>
              <a:solidFill>
                <a:schemeClr val="tx1"/>
              </a:solidFill>
              <a:effectLst>
                <a:outerShdw blurRad="38100" dist="19050" dir="2700000" algn="tl" rotWithShape="0">
                  <a:schemeClr val="dk1">
                    <a:alpha val="40000"/>
                  </a:schemeClr>
                </a:outerShdw>
              </a:effectLst>
            </a:endParaRPr>
          </a:p>
        </p:txBody>
      </p:sp>
      <p:sp>
        <p:nvSpPr>
          <p:cNvPr id="5" name="Pijl: rechts 4">
            <a:extLst>
              <a:ext uri="{FF2B5EF4-FFF2-40B4-BE49-F238E27FC236}">
                <a16:creationId xmlns:a16="http://schemas.microsoft.com/office/drawing/2014/main" id="{B6A77DD1-3055-48FD-BEAB-10230D48ACB7}"/>
              </a:ext>
            </a:extLst>
          </p:cNvPr>
          <p:cNvSpPr/>
          <p:nvPr/>
        </p:nvSpPr>
        <p:spPr>
          <a:xfrm rot="17198716">
            <a:off x="9631679" y="2754768"/>
            <a:ext cx="2116183" cy="14181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700" dirty="0"/>
          </a:p>
        </p:txBody>
      </p:sp>
      <p:sp>
        <p:nvSpPr>
          <p:cNvPr id="6" name="Rechthoek 5">
            <a:extLst>
              <a:ext uri="{FF2B5EF4-FFF2-40B4-BE49-F238E27FC236}">
                <a16:creationId xmlns:a16="http://schemas.microsoft.com/office/drawing/2014/main" id="{9B0CB785-5D47-42B0-AF82-67F9159000CD}"/>
              </a:ext>
            </a:extLst>
          </p:cNvPr>
          <p:cNvSpPr/>
          <p:nvPr/>
        </p:nvSpPr>
        <p:spPr>
          <a:xfrm rot="17293734">
            <a:off x="9878304" y="3413742"/>
            <a:ext cx="1435928" cy="523220"/>
          </a:xfrm>
          <a:prstGeom prst="rect">
            <a:avLst/>
          </a:prstGeom>
          <a:noFill/>
        </p:spPr>
        <p:txBody>
          <a:bodyPr wrap="square" lIns="91440" tIns="45720" rIns="91440" bIns="45720">
            <a:spAutoFit/>
          </a:bodyPr>
          <a:lstStyle/>
          <a:p>
            <a:r>
              <a:rPr lang="nl-NL" sz="1400" b="0" cap="none" spc="0" dirty="0">
                <a:ln w="0"/>
                <a:solidFill>
                  <a:schemeClr val="tx1"/>
                </a:solidFill>
                <a:effectLst>
                  <a:outerShdw blurRad="38100" dist="19050" dir="2700000" algn="tl" rotWithShape="0">
                    <a:schemeClr val="dk1">
                      <a:alpha val="40000"/>
                    </a:schemeClr>
                  </a:outerShdw>
                </a:effectLst>
              </a:rPr>
              <a:t>Klik op button </a:t>
            </a:r>
          </a:p>
          <a:p>
            <a:r>
              <a:rPr lang="nl-NL" sz="1400" b="0" cap="none" spc="0" dirty="0">
                <a:ln w="0"/>
                <a:solidFill>
                  <a:schemeClr val="tx1"/>
                </a:solidFill>
                <a:effectLst>
                  <a:outerShdw blurRad="38100" dist="19050" dir="2700000" algn="tl" rotWithShape="0">
                    <a:schemeClr val="dk1">
                      <a:alpha val="40000"/>
                    </a:schemeClr>
                  </a:outerShdw>
                </a:effectLst>
              </a:rPr>
              <a:t>Mijn KNBB</a:t>
            </a:r>
          </a:p>
        </p:txBody>
      </p:sp>
      <p:sp>
        <p:nvSpPr>
          <p:cNvPr id="7" name="Tekstvak 6">
            <a:extLst>
              <a:ext uri="{FF2B5EF4-FFF2-40B4-BE49-F238E27FC236}">
                <a16:creationId xmlns:a16="http://schemas.microsoft.com/office/drawing/2014/main" id="{12F54404-28A3-4473-83C6-684B336D4993}"/>
              </a:ext>
            </a:extLst>
          </p:cNvPr>
          <p:cNvSpPr txBox="1"/>
          <p:nvPr/>
        </p:nvSpPr>
        <p:spPr>
          <a:xfrm>
            <a:off x="2030506" y="4814047"/>
            <a:ext cx="5446059" cy="923330"/>
          </a:xfrm>
          <a:prstGeom prst="rect">
            <a:avLst/>
          </a:prstGeom>
          <a:noFill/>
        </p:spPr>
        <p:txBody>
          <a:bodyPr wrap="square" rtlCol="0">
            <a:spAutoFit/>
          </a:bodyPr>
          <a:lstStyle/>
          <a:p>
            <a:r>
              <a:rPr lang="nl-NL" dirty="0"/>
              <a:t>Mocht dit (nog) niet werken, dan kunt u ook naar : </a:t>
            </a:r>
            <a:r>
              <a:rPr lang="nl-NL" dirty="0">
                <a:hlinkClick r:id="rId5"/>
              </a:rPr>
              <a:t>www.mijnknbb.nl</a:t>
            </a:r>
            <a:endParaRPr lang="nl-NL" dirty="0"/>
          </a:p>
          <a:p>
            <a:endParaRPr lang="nl-NL" dirty="0"/>
          </a:p>
        </p:txBody>
      </p:sp>
      <p:pic>
        <p:nvPicPr>
          <p:cNvPr id="8" name="Afbeelding 7">
            <a:extLst>
              <a:ext uri="{FF2B5EF4-FFF2-40B4-BE49-F238E27FC236}">
                <a16:creationId xmlns:a16="http://schemas.microsoft.com/office/drawing/2014/main" id="{D852EEF5-2F5F-44CD-B082-11F43B37A3D5}"/>
              </a:ext>
            </a:extLst>
          </p:cNvPr>
          <p:cNvPicPr>
            <a:picLocks noChangeAspect="1"/>
          </p:cNvPicPr>
          <p:nvPr/>
        </p:nvPicPr>
        <p:blipFill>
          <a:blip r:embed="rId6"/>
          <a:stretch>
            <a:fillRect/>
          </a:stretch>
        </p:blipFill>
        <p:spPr>
          <a:xfrm>
            <a:off x="5686985" y="5384213"/>
            <a:ext cx="2781300" cy="485775"/>
          </a:xfrm>
          <a:prstGeom prst="rect">
            <a:avLst/>
          </a:prstGeom>
        </p:spPr>
      </p:pic>
    </p:spTree>
    <p:extLst>
      <p:ext uri="{BB962C8B-B14F-4D97-AF65-F5344CB8AC3E}">
        <p14:creationId xmlns:p14="http://schemas.microsoft.com/office/powerpoint/2010/main" val="989988318"/>
      </p:ext>
    </p:extLst>
  </p:cSld>
  <p:clrMapOvr>
    <a:masterClrMapping/>
  </p:clrMapOvr>
  <mc:AlternateContent xmlns:mc="http://schemas.openxmlformats.org/markup-compatibility/2006" xmlns:p14="http://schemas.microsoft.com/office/powerpoint/2010/main">
    <mc:Choice Requires="p14">
      <p:transition spd="slow" p14:dur="2000" advTm="5543"/>
    </mc:Choice>
    <mc:Fallback xmlns="">
      <p:transition spd="slow" advTm="5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E3CF923-83C1-4783-812A-9F728FDFC5C3}"/>
              </a:ext>
            </a:extLst>
          </p:cNvPr>
          <p:cNvPicPr>
            <a:picLocks noChangeAspect="1"/>
          </p:cNvPicPr>
          <p:nvPr/>
        </p:nvPicPr>
        <p:blipFill>
          <a:blip r:embed="rId4"/>
          <a:stretch>
            <a:fillRect/>
          </a:stretch>
        </p:blipFill>
        <p:spPr>
          <a:xfrm>
            <a:off x="165463" y="1266020"/>
            <a:ext cx="11861074" cy="4700959"/>
          </a:xfrm>
          <a:prstGeom prst="rect">
            <a:avLst/>
          </a:prstGeom>
        </p:spPr>
        <p:style>
          <a:lnRef idx="2">
            <a:schemeClr val="accent5"/>
          </a:lnRef>
          <a:fillRef idx="1">
            <a:schemeClr val="lt1"/>
          </a:fillRef>
          <a:effectRef idx="0">
            <a:schemeClr val="accent5"/>
          </a:effectRef>
          <a:fontRef idx="minor">
            <a:schemeClr val="dk1"/>
          </a:fontRef>
        </p:style>
      </p:pic>
      <p:pic>
        <p:nvPicPr>
          <p:cNvPr id="3" name="Afbeelding 2">
            <a:extLst>
              <a:ext uri="{FF2B5EF4-FFF2-40B4-BE49-F238E27FC236}">
                <a16:creationId xmlns:a16="http://schemas.microsoft.com/office/drawing/2014/main" id="{68B4709C-F44E-4FDC-9D45-3703BCE8B54D}"/>
              </a:ext>
            </a:extLst>
          </p:cNvPr>
          <p:cNvPicPr>
            <a:picLocks noChangeAspect="1"/>
          </p:cNvPicPr>
          <p:nvPr/>
        </p:nvPicPr>
        <p:blipFill>
          <a:blip r:embed="rId5"/>
          <a:stretch>
            <a:fillRect/>
          </a:stretch>
        </p:blipFill>
        <p:spPr>
          <a:xfrm>
            <a:off x="10490538" y="155422"/>
            <a:ext cx="548688" cy="603556"/>
          </a:xfrm>
          <a:prstGeom prst="rect">
            <a:avLst/>
          </a:prstGeom>
        </p:spPr>
      </p:pic>
      <p:sp>
        <p:nvSpPr>
          <p:cNvPr id="4" name="Rechthoek 3">
            <a:extLst>
              <a:ext uri="{FF2B5EF4-FFF2-40B4-BE49-F238E27FC236}">
                <a16:creationId xmlns:a16="http://schemas.microsoft.com/office/drawing/2014/main" id="{C486B488-CD0C-4F67-99FD-79E081D99582}"/>
              </a:ext>
            </a:extLst>
          </p:cNvPr>
          <p:cNvSpPr/>
          <p:nvPr/>
        </p:nvSpPr>
        <p:spPr>
          <a:xfrm>
            <a:off x="5582193" y="4047987"/>
            <a:ext cx="2185853" cy="246221"/>
          </a:xfrm>
          <a:prstGeom prst="rect">
            <a:avLst/>
          </a:prstGeom>
          <a:noFill/>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Vul uw bondsnummer in</a:t>
            </a:r>
          </a:p>
        </p:txBody>
      </p:sp>
      <p:sp>
        <p:nvSpPr>
          <p:cNvPr id="5" name="Rechthoek 4">
            <a:extLst>
              <a:ext uri="{FF2B5EF4-FFF2-40B4-BE49-F238E27FC236}">
                <a16:creationId xmlns:a16="http://schemas.microsoft.com/office/drawing/2014/main" id="{5450EB8B-16D1-4671-8ACF-9E86495D2F06}"/>
              </a:ext>
            </a:extLst>
          </p:cNvPr>
          <p:cNvSpPr/>
          <p:nvPr/>
        </p:nvSpPr>
        <p:spPr>
          <a:xfrm>
            <a:off x="5582192" y="4399503"/>
            <a:ext cx="2185854" cy="246221"/>
          </a:xfrm>
          <a:prstGeom prst="rect">
            <a:avLst/>
          </a:prstGeom>
          <a:noFill/>
        </p:spPr>
        <p:txBody>
          <a:bodyPr wrap="square" lIns="91440" tIns="45720" rIns="91440" bIns="45720">
            <a:spAutoFit/>
          </a:bodyPr>
          <a:lstStyle/>
          <a:p>
            <a:r>
              <a:rPr lang="nl-NL" sz="1000" dirty="0">
                <a:ln w="0"/>
                <a:solidFill>
                  <a:schemeClr val="accent1"/>
                </a:solidFill>
                <a:effectLst>
                  <a:outerShdw blurRad="38100" dist="25400" dir="5400000" algn="ctr" rotWithShape="0">
                    <a:srgbClr val="6E747A">
                      <a:alpha val="43000"/>
                    </a:srgbClr>
                  </a:outerShdw>
                </a:effectLst>
              </a:rPr>
              <a:t>Vul uw wachtwoord in</a:t>
            </a:r>
          </a:p>
        </p:txBody>
      </p:sp>
      <p:sp>
        <p:nvSpPr>
          <p:cNvPr id="6" name="Pijl: rechts 5">
            <a:extLst>
              <a:ext uri="{FF2B5EF4-FFF2-40B4-BE49-F238E27FC236}">
                <a16:creationId xmlns:a16="http://schemas.microsoft.com/office/drawing/2014/main" id="{2C4F3C0B-0CF4-405C-BDC5-A0E177339218}"/>
              </a:ext>
            </a:extLst>
          </p:cNvPr>
          <p:cNvSpPr/>
          <p:nvPr/>
        </p:nvSpPr>
        <p:spPr>
          <a:xfrm>
            <a:off x="1119049" y="4399503"/>
            <a:ext cx="3274423" cy="1367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700" dirty="0"/>
          </a:p>
        </p:txBody>
      </p:sp>
      <p:sp>
        <p:nvSpPr>
          <p:cNvPr id="7" name="Rechthoek 6">
            <a:extLst>
              <a:ext uri="{FF2B5EF4-FFF2-40B4-BE49-F238E27FC236}">
                <a16:creationId xmlns:a16="http://schemas.microsoft.com/office/drawing/2014/main" id="{9C0B1C92-EB15-4138-98E9-5E8F36D53CB6}"/>
              </a:ext>
            </a:extLst>
          </p:cNvPr>
          <p:cNvSpPr/>
          <p:nvPr/>
        </p:nvSpPr>
        <p:spPr>
          <a:xfrm>
            <a:off x="1027610" y="4797219"/>
            <a:ext cx="3457303" cy="430887"/>
          </a:xfrm>
          <a:prstGeom prst="rect">
            <a:avLst/>
          </a:prstGeom>
          <a:noFill/>
        </p:spPr>
        <p:txBody>
          <a:bodyPr wrap="square" lIns="91440" tIns="45720" rIns="91440" bIns="45720">
            <a:spAutoFit/>
          </a:bodyPr>
          <a:lstStyle/>
          <a:p>
            <a:r>
              <a:rPr lang="nl-NL" sz="1100" b="0" cap="none" spc="0" dirty="0">
                <a:ln w="0"/>
                <a:solidFill>
                  <a:schemeClr val="tx1"/>
                </a:solidFill>
                <a:effectLst>
                  <a:outerShdw blurRad="38100" dist="19050" dir="2700000" algn="tl" rotWithShape="0">
                    <a:schemeClr val="dk1">
                      <a:alpha val="40000"/>
                    </a:schemeClr>
                  </a:outerShdw>
                </a:effectLst>
              </a:rPr>
              <a:t>1</a:t>
            </a:r>
            <a:r>
              <a:rPr lang="nl-NL" sz="1100" b="0" cap="none" spc="0" baseline="30000" dirty="0">
                <a:ln w="0"/>
                <a:solidFill>
                  <a:schemeClr val="tx1"/>
                </a:solidFill>
                <a:effectLst>
                  <a:outerShdw blurRad="38100" dist="19050" dir="2700000" algn="tl" rotWithShape="0">
                    <a:schemeClr val="dk1">
                      <a:alpha val="40000"/>
                    </a:schemeClr>
                  </a:outerShdw>
                </a:effectLst>
              </a:rPr>
              <a:t>e</a:t>
            </a:r>
            <a:r>
              <a:rPr lang="nl-NL" sz="1100" b="0" cap="none" spc="0" dirty="0">
                <a:ln w="0"/>
                <a:solidFill>
                  <a:schemeClr val="tx1"/>
                </a:solidFill>
                <a:effectLst>
                  <a:outerShdw blurRad="38100" dist="19050" dir="2700000" algn="tl" rotWithShape="0">
                    <a:schemeClr val="dk1">
                      <a:alpha val="40000"/>
                    </a:schemeClr>
                  </a:outerShdw>
                </a:effectLst>
              </a:rPr>
              <a:t> keer inloggen of wachtwoord vergeten?</a:t>
            </a:r>
          </a:p>
          <a:p>
            <a:r>
              <a:rPr lang="nl-NL" sz="1100" b="0" cap="none" spc="0" dirty="0">
                <a:ln w="0"/>
                <a:solidFill>
                  <a:schemeClr val="tx1"/>
                </a:solidFill>
                <a:effectLst>
                  <a:outerShdw blurRad="38100" dist="19050" dir="2700000" algn="tl" rotWithShape="0">
                    <a:schemeClr val="dk1">
                      <a:alpha val="40000"/>
                    </a:schemeClr>
                  </a:outerShdw>
                </a:effectLst>
              </a:rPr>
              <a:t>Klik op nieuw wachtwoord aanvragen</a:t>
            </a:r>
          </a:p>
        </p:txBody>
      </p:sp>
      <p:sp>
        <p:nvSpPr>
          <p:cNvPr id="8" name="Tekstvak 7">
            <a:extLst>
              <a:ext uri="{FF2B5EF4-FFF2-40B4-BE49-F238E27FC236}">
                <a16:creationId xmlns:a16="http://schemas.microsoft.com/office/drawing/2014/main" id="{2033E810-093F-4058-BF13-CB9D2FF326E2}"/>
              </a:ext>
            </a:extLst>
          </p:cNvPr>
          <p:cNvSpPr txBox="1"/>
          <p:nvPr/>
        </p:nvSpPr>
        <p:spPr>
          <a:xfrm>
            <a:off x="4484913" y="4047988"/>
            <a:ext cx="1097279" cy="246221"/>
          </a:xfrm>
          <a:prstGeom prst="rect">
            <a:avLst/>
          </a:prstGeom>
          <a:solidFill>
            <a:schemeClr val="tx1"/>
          </a:solidFill>
        </p:spPr>
        <p:txBody>
          <a:bodyPr wrap="square" rtlCol="0">
            <a:spAutoFit/>
          </a:bodyPr>
          <a:lstStyle/>
          <a:p>
            <a:r>
              <a:rPr lang="nl-NL" sz="1000" dirty="0">
                <a:solidFill>
                  <a:schemeClr val="tx1">
                    <a:lumMod val="65000"/>
                  </a:schemeClr>
                </a:solidFill>
              </a:rPr>
              <a:t>Bondsnummer</a:t>
            </a:r>
          </a:p>
        </p:txBody>
      </p:sp>
    </p:spTree>
    <p:custDataLst>
      <p:tags r:id="rId1"/>
    </p:custDataLst>
    <p:extLst>
      <p:ext uri="{BB962C8B-B14F-4D97-AF65-F5344CB8AC3E}">
        <p14:creationId xmlns:p14="http://schemas.microsoft.com/office/powerpoint/2010/main" val="615334112"/>
      </p:ext>
    </p:extLst>
  </p:cSld>
  <p:clrMapOvr>
    <a:masterClrMapping/>
  </p:clrMapOvr>
  <mc:AlternateContent xmlns:mc="http://schemas.openxmlformats.org/markup-compatibility/2006" xmlns:p14="http://schemas.microsoft.com/office/powerpoint/2010/main">
    <mc:Choice Requires="p14">
      <p:transition spd="slow" p14:dur="2000" advTm="11585"/>
    </mc:Choice>
    <mc:Fallback xmlns="">
      <p:transition spd="slow" advTm="115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E595E1F-8A61-4031-80A0-E883FEAE0582}"/>
              </a:ext>
            </a:extLst>
          </p:cNvPr>
          <p:cNvPicPr>
            <a:picLocks noChangeAspect="1"/>
          </p:cNvPicPr>
          <p:nvPr/>
        </p:nvPicPr>
        <p:blipFill>
          <a:blip r:embed="rId3"/>
          <a:stretch>
            <a:fillRect/>
          </a:stretch>
        </p:blipFill>
        <p:spPr>
          <a:xfrm>
            <a:off x="766354" y="2821295"/>
            <a:ext cx="5745208" cy="3470828"/>
          </a:xfrm>
          <a:prstGeom prst="rect">
            <a:avLst/>
          </a:prstGeom>
        </p:spPr>
      </p:pic>
      <p:sp>
        <p:nvSpPr>
          <p:cNvPr id="4" name="Tekstvak 3">
            <a:extLst>
              <a:ext uri="{FF2B5EF4-FFF2-40B4-BE49-F238E27FC236}">
                <a16:creationId xmlns:a16="http://schemas.microsoft.com/office/drawing/2014/main" id="{D0F536EA-43C5-452F-A198-BD5043CE4A6B}"/>
              </a:ext>
            </a:extLst>
          </p:cNvPr>
          <p:cNvSpPr txBox="1"/>
          <p:nvPr/>
        </p:nvSpPr>
        <p:spPr>
          <a:xfrm>
            <a:off x="766354" y="670561"/>
            <a:ext cx="9335589" cy="2031325"/>
          </a:xfrm>
          <a:prstGeom prst="rect">
            <a:avLst/>
          </a:prstGeom>
          <a:noFill/>
        </p:spPr>
        <p:txBody>
          <a:bodyPr wrap="square" rtlCol="0">
            <a:spAutoFit/>
          </a:bodyPr>
          <a:lstStyle/>
          <a:p>
            <a:r>
              <a:rPr lang="nl-NL" dirty="0"/>
              <a:t>Na uw eerste inlog krijgt u het volgende scherm, u dient hier het aan u toegestuurde (initiële) wachtwoord in te vullen (huidig wachtwoord)</a:t>
            </a:r>
          </a:p>
          <a:p>
            <a:endParaRPr lang="nl-NL" dirty="0"/>
          </a:p>
          <a:p>
            <a:r>
              <a:rPr lang="nl-NL" dirty="0"/>
              <a:t>Daarna vult u het door u gewenste wachtwoord in (twee maal)</a:t>
            </a:r>
          </a:p>
          <a:p>
            <a:endParaRPr lang="nl-NL" dirty="0"/>
          </a:p>
          <a:p>
            <a:r>
              <a:rPr lang="nl-NL" dirty="0"/>
              <a:t>Het nieuwe wachtwoord dient minimaal 6 karakters en minimaal 2 cijfers te bevatten.</a:t>
            </a:r>
          </a:p>
        </p:txBody>
      </p:sp>
      <p:pic>
        <p:nvPicPr>
          <p:cNvPr id="5" name="Afbeelding 4">
            <a:extLst>
              <a:ext uri="{FF2B5EF4-FFF2-40B4-BE49-F238E27FC236}">
                <a16:creationId xmlns:a16="http://schemas.microsoft.com/office/drawing/2014/main" id="{EBEC82E4-2D29-4E6B-A041-5E5B125B8C94}"/>
              </a:ext>
            </a:extLst>
          </p:cNvPr>
          <p:cNvPicPr>
            <a:picLocks noChangeAspect="1"/>
          </p:cNvPicPr>
          <p:nvPr/>
        </p:nvPicPr>
        <p:blipFill>
          <a:blip r:embed="rId4"/>
          <a:stretch>
            <a:fillRect/>
          </a:stretch>
        </p:blipFill>
        <p:spPr>
          <a:xfrm>
            <a:off x="7558341" y="4423954"/>
            <a:ext cx="4024059" cy="692512"/>
          </a:xfrm>
          <a:prstGeom prst="rect">
            <a:avLst/>
          </a:prstGeom>
        </p:spPr>
      </p:pic>
      <p:sp>
        <p:nvSpPr>
          <p:cNvPr id="6" name="Tekstvak 5">
            <a:extLst>
              <a:ext uri="{FF2B5EF4-FFF2-40B4-BE49-F238E27FC236}">
                <a16:creationId xmlns:a16="http://schemas.microsoft.com/office/drawing/2014/main" id="{7F627F89-3176-4B20-BD79-020DF908FB50}"/>
              </a:ext>
            </a:extLst>
          </p:cNvPr>
          <p:cNvSpPr txBox="1"/>
          <p:nvPr/>
        </p:nvSpPr>
        <p:spPr>
          <a:xfrm>
            <a:off x="7489371" y="3640183"/>
            <a:ext cx="3997235" cy="923330"/>
          </a:xfrm>
          <a:prstGeom prst="rect">
            <a:avLst/>
          </a:prstGeom>
          <a:noFill/>
        </p:spPr>
        <p:txBody>
          <a:bodyPr wrap="square" rtlCol="0">
            <a:spAutoFit/>
          </a:bodyPr>
          <a:lstStyle/>
          <a:p>
            <a:r>
              <a:rPr lang="nl-NL" dirty="0"/>
              <a:t>Klik op Bewaren, u ziet daarna onderstaande melding</a:t>
            </a:r>
          </a:p>
          <a:p>
            <a:endParaRPr lang="nl-NL" dirty="0"/>
          </a:p>
        </p:txBody>
      </p:sp>
    </p:spTree>
    <p:extLst>
      <p:ext uri="{BB962C8B-B14F-4D97-AF65-F5344CB8AC3E}">
        <p14:creationId xmlns:p14="http://schemas.microsoft.com/office/powerpoint/2010/main" val="1268562303"/>
      </p:ext>
    </p:extLst>
  </p:cSld>
  <p:clrMapOvr>
    <a:masterClrMapping/>
  </p:clrMapOvr>
  <mc:AlternateContent xmlns:mc="http://schemas.openxmlformats.org/markup-compatibility/2006" xmlns:p14="http://schemas.microsoft.com/office/powerpoint/2010/main">
    <mc:Choice Requires="p14">
      <p:transition spd="slow" p14:dur="2000" advTm="13967"/>
    </mc:Choice>
    <mc:Fallback xmlns="">
      <p:transition spd="slow" advTm="1396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90F5996E-9A17-4E31-91AE-E2EAAF188B20}"/>
              </a:ext>
            </a:extLst>
          </p:cNvPr>
          <p:cNvPicPr>
            <a:picLocks noChangeAspect="1"/>
          </p:cNvPicPr>
          <p:nvPr/>
        </p:nvPicPr>
        <p:blipFill>
          <a:blip r:embed="rId3"/>
          <a:stretch>
            <a:fillRect/>
          </a:stretch>
        </p:blipFill>
        <p:spPr>
          <a:xfrm>
            <a:off x="10490538" y="155422"/>
            <a:ext cx="548688" cy="603556"/>
          </a:xfrm>
          <a:prstGeom prst="rect">
            <a:avLst/>
          </a:prstGeom>
        </p:spPr>
      </p:pic>
      <p:pic>
        <p:nvPicPr>
          <p:cNvPr id="7" name="Afbeelding 6">
            <a:extLst>
              <a:ext uri="{FF2B5EF4-FFF2-40B4-BE49-F238E27FC236}">
                <a16:creationId xmlns:a16="http://schemas.microsoft.com/office/drawing/2014/main" id="{237549F4-FDFD-4978-9591-68FE3735E650}"/>
              </a:ext>
            </a:extLst>
          </p:cNvPr>
          <p:cNvPicPr>
            <a:picLocks noChangeAspect="1"/>
          </p:cNvPicPr>
          <p:nvPr/>
        </p:nvPicPr>
        <p:blipFill>
          <a:blip r:embed="rId4"/>
          <a:stretch>
            <a:fillRect/>
          </a:stretch>
        </p:blipFill>
        <p:spPr>
          <a:xfrm>
            <a:off x="356297" y="0"/>
            <a:ext cx="11356343" cy="6858000"/>
          </a:xfrm>
          <a:prstGeom prst="rect">
            <a:avLst/>
          </a:prstGeom>
        </p:spPr>
      </p:pic>
      <p:sp>
        <p:nvSpPr>
          <p:cNvPr id="5" name="Rechthoek 4">
            <a:extLst>
              <a:ext uri="{FF2B5EF4-FFF2-40B4-BE49-F238E27FC236}">
                <a16:creationId xmlns:a16="http://schemas.microsoft.com/office/drawing/2014/main" id="{99F519D6-CF0C-4C51-AEAC-AB58DACAD8D9}"/>
              </a:ext>
            </a:extLst>
          </p:cNvPr>
          <p:cNvSpPr/>
          <p:nvPr/>
        </p:nvSpPr>
        <p:spPr>
          <a:xfrm>
            <a:off x="5267960" y="2601791"/>
            <a:ext cx="2687320" cy="230832"/>
          </a:xfrm>
          <a:prstGeom prst="rect">
            <a:avLst/>
          </a:prstGeom>
          <a:solidFill>
            <a:schemeClr val="tx1"/>
          </a:solidFill>
        </p:spPr>
        <p:txBody>
          <a:bodyPr wrap="square" lIns="91440" tIns="45720" rIns="91440" bIns="45720">
            <a:spAutoFit/>
          </a:bodyPr>
          <a:lstStyle/>
          <a:p>
            <a:r>
              <a:rPr lang="nl-NL" sz="900" dirty="0">
                <a:ln w="0"/>
                <a:solidFill>
                  <a:schemeClr val="accent1"/>
                </a:solidFill>
                <a:effectLst>
                  <a:outerShdw blurRad="38100" dist="25400" dir="5400000" algn="ctr" rotWithShape="0">
                    <a:srgbClr val="6E747A">
                      <a:alpha val="43000"/>
                    </a:srgbClr>
                  </a:outerShdw>
                </a:effectLst>
              </a:rPr>
              <a:t>Hier komt uw naam te staan</a:t>
            </a:r>
            <a:endParaRPr lang="nl-NL" sz="900" b="0" cap="none" spc="0" dirty="0">
              <a:ln w="0"/>
              <a:solidFill>
                <a:schemeClr val="accent1"/>
              </a:solidFill>
              <a:effectLst>
                <a:outerShdw blurRad="38100" dist="25400" dir="5400000" algn="ctr" rotWithShape="0">
                  <a:srgbClr val="6E747A">
                    <a:alpha val="43000"/>
                  </a:srgbClr>
                </a:outerShdw>
              </a:effectLst>
            </a:endParaRPr>
          </a:p>
        </p:txBody>
      </p:sp>
      <p:sp>
        <p:nvSpPr>
          <p:cNvPr id="8" name="Pijl: rechts 7">
            <a:extLst>
              <a:ext uri="{FF2B5EF4-FFF2-40B4-BE49-F238E27FC236}">
                <a16:creationId xmlns:a16="http://schemas.microsoft.com/office/drawing/2014/main" id="{E77B8701-9BB2-41BA-9A12-6EA16D4E409F}"/>
              </a:ext>
            </a:extLst>
          </p:cNvPr>
          <p:cNvSpPr/>
          <p:nvPr/>
        </p:nvSpPr>
        <p:spPr>
          <a:xfrm>
            <a:off x="2539999" y="2611442"/>
            <a:ext cx="2076027" cy="104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900" dirty="0"/>
          </a:p>
        </p:txBody>
      </p:sp>
      <p:pic>
        <p:nvPicPr>
          <p:cNvPr id="12" name="Afbeelding 11">
            <a:extLst>
              <a:ext uri="{FF2B5EF4-FFF2-40B4-BE49-F238E27FC236}">
                <a16:creationId xmlns:a16="http://schemas.microsoft.com/office/drawing/2014/main" id="{BD46BFD4-2AF4-411C-9EC8-3B0DCB9CD431}"/>
              </a:ext>
            </a:extLst>
          </p:cNvPr>
          <p:cNvPicPr>
            <a:picLocks noChangeAspect="1"/>
          </p:cNvPicPr>
          <p:nvPr/>
        </p:nvPicPr>
        <p:blipFill>
          <a:blip r:embed="rId3"/>
          <a:stretch>
            <a:fillRect/>
          </a:stretch>
        </p:blipFill>
        <p:spPr>
          <a:xfrm>
            <a:off x="10642938" y="307822"/>
            <a:ext cx="548688" cy="603556"/>
          </a:xfrm>
          <a:prstGeom prst="rect">
            <a:avLst/>
          </a:prstGeom>
        </p:spPr>
      </p:pic>
      <p:sp>
        <p:nvSpPr>
          <p:cNvPr id="15" name="Pijl: rechts 14">
            <a:extLst>
              <a:ext uri="{FF2B5EF4-FFF2-40B4-BE49-F238E27FC236}">
                <a16:creationId xmlns:a16="http://schemas.microsoft.com/office/drawing/2014/main" id="{643D184F-90D4-4270-865C-B38FA756C65B}"/>
              </a:ext>
            </a:extLst>
          </p:cNvPr>
          <p:cNvSpPr/>
          <p:nvPr/>
        </p:nvSpPr>
        <p:spPr>
          <a:xfrm rot="19273481">
            <a:off x="2093805" y="2076650"/>
            <a:ext cx="2076027" cy="1046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sz="900" dirty="0"/>
          </a:p>
        </p:txBody>
      </p:sp>
      <p:sp>
        <p:nvSpPr>
          <p:cNvPr id="16" name="Rechthoek 15">
            <a:extLst>
              <a:ext uri="{FF2B5EF4-FFF2-40B4-BE49-F238E27FC236}">
                <a16:creationId xmlns:a16="http://schemas.microsoft.com/office/drawing/2014/main" id="{2F4289A1-C5D2-4516-9B16-3819A54F7469}"/>
              </a:ext>
            </a:extLst>
          </p:cNvPr>
          <p:cNvSpPr/>
          <p:nvPr/>
        </p:nvSpPr>
        <p:spPr>
          <a:xfrm rot="19221185">
            <a:off x="2093804" y="2415063"/>
            <a:ext cx="2076027" cy="369332"/>
          </a:xfrm>
          <a:prstGeom prst="rect">
            <a:avLst/>
          </a:prstGeom>
          <a:noFill/>
        </p:spPr>
        <p:txBody>
          <a:bodyPr wrap="square" lIns="91440" tIns="45720" rIns="91440" bIns="45720">
            <a:spAutoFit/>
          </a:bodyPr>
          <a:lstStyle/>
          <a:p>
            <a:r>
              <a:rPr lang="nl-NL" sz="900" b="0" cap="none" spc="0" dirty="0">
                <a:ln w="0"/>
                <a:solidFill>
                  <a:schemeClr val="tx1"/>
                </a:solidFill>
                <a:effectLst>
                  <a:outerShdw blurRad="38100" dist="19050" dir="2700000" algn="tl" rotWithShape="0">
                    <a:schemeClr val="dk1">
                      <a:alpha val="40000"/>
                    </a:schemeClr>
                  </a:outerShdw>
                </a:effectLst>
              </a:rPr>
              <a:t>Klik op button 	</a:t>
            </a:r>
          </a:p>
          <a:p>
            <a:r>
              <a:rPr lang="nl-NL" sz="900" dirty="0">
                <a:ln w="0"/>
                <a:effectLst>
                  <a:outerShdw blurRad="38100" dist="19050" dir="2700000" algn="tl" rotWithShape="0">
                    <a:schemeClr val="dk1">
                      <a:alpha val="40000"/>
                    </a:schemeClr>
                  </a:outerShdw>
                </a:effectLst>
              </a:rPr>
              <a:t>Persoonlijke gegevens</a:t>
            </a:r>
            <a:endParaRPr lang="nl-NL" sz="9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864958199"/>
      </p:ext>
    </p:extLst>
  </p:cSld>
  <p:clrMapOvr>
    <a:masterClrMapping/>
  </p:clrMapOvr>
  <mc:AlternateContent xmlns:mc="http://schemas.openxmlformats.org/markup-compatibility/2006" xmlns:p14="http://schemas.microsoft.com/office/powerpoint/2010/main">
    <mc:Choice Requires="p14">
      <p:transition spd="slow" p14:dur="2000" advTm="9279"/>
    </mc:Choice>
    <mc:Fallback xmlns="">
      <p:transition spd="slow" advTm="927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ABD2FAE-31D6-4C44-A1D1-9973A0ADC421}"/>
              </a:ext>
            </a:extLst>
          </p:cNvPr>
          <p:cNvPicPr>
            <a:picLocks noChangeAspect="1"/>
          </p:cNvPicPr>
          <p:nvPr/>
        </p:nvPicPr>
        <p:blipFill>
          <a:blip r:embed="rId3"/>
          <a:stretch>
            <a:fillRect/>
          </a:stretch>
        </p:blipFill>
        <p:spPr>
          <a:xfrm>
            <a:off x="10505906" y="155423"/>
            <a:ext cx="548688" cy="603556"/>
          </a:xfrm>
          <a:prstGeom prst="rect">
            <a:avLst/>
          </a:prstGeom>
        </p:spPr>
      </p:pic>
      <p:sp>
        <p:nvSpPr>
          <p:cNvPr id="3" name="Rechthoek 2">
            <a:extLst>
              <a:ext uri="{FF2B5EF4-FFF2-40B4-BE49-F238E27FC236}">
                <a16:creationId xmlns:a16="http://schemas.microsoft.com/office/drawing/2014/main" id="{E8C86973-E8F9-4FD6-A4D3-A77CDFCF1B92}"/>
              </a:ext>
            </a:extLst>
          </p:cNvPr>
          <p:cNvSpPr/>
          <p:nvPr/>
        </p:nvSpPr>
        <p:spPr>
          <a:xfrm>
            <a:off x="2082800" y="1330960"/>
            <a:ext cx="7061200" cy="4247317"/>
          </a:xfrm>
          <a:prstGeom prst="rect">
            <a:avLst/>
          </a:prstGeom>
        </p:spPr>
        <p:txBody>
          <a:bodyPr wrap="square">
            <a:spAutoFit/>
          </a:bodyPr>
          <a:lstStyle/>
          <a:p>
            <a:r>
              <a:rPr lang="nl-NL" sz="2000" b="1" dirty="0">
                <a:latin typeface="+mj-lt"/>
                <a:ea typeface="Calibri" panose="020F0502020204030204" pitchFamily="34" charset="0"/>
                <a:cs typeface="Times New Roman" panose="02020603050405020304" pitchFamily="18" charset="0"/>
              </a:rPr>
              <a:t>Persoonlijke gegevens</a:t>
            </a:r>
            <a:br>
              <a:rPr lang="nl-NL" sz="2000" dirty="0">
                <a:latin typeface="+mj-lt"/>
                <a:ea typeface="Calibri" panose="020F0502020204030204" pitchFamily="34" charset="0"/>
                <a:cs typeface="Times New Roman" panose="02020603050405020304" pitchFamily="18" charset="0"/>
              </a:rPr>
            </a:br>
            <a:r>
              <a:rPr lang="nl-NL" sz="2000" dirty="0">
                <a:latin typeface="+mj-lt"/>
                <a:ea typeface="Calibri" panose="020F0502020204030204" pitchFamily="34" charset="0"/>
                <a:cs typeface="Times New Roman" panose="02020603050405020304" pitchFamily="18" charset="0"/>
              </a:rPr>
              <a:t>Onder persoonlijke gegevens vindt u de volgende gegevens van </a:t>
            </a:r>
            <a:r>
              <a:rPr lang="nl-NL" sz="2000" i="1" dirty="0">
                <a:latin typeface="+mj-lt"/>
                <a:ea typeface="Calibri" panose="020F0502020204030204" pitchFamily="34" charset="0"/>
                <a:cs typeface="Times New Roman" panose="02020603050405020304" pitchFamily="18" charset="0"/>
              </a:rPr>
              <a:t>uzelf:</a:t>
            </a:r>
            <a:br>
              <a:rPr lang="nl-NL" sz="2000" dirty="0">
                <a:latin typeface="+mj-lt"/>
                <a:ea typeface="Calibri" panose="020F0502020204030204" pitchFamily="34" charset="0"/>
                <a:cs typeface="Times New Roman" panose="02020603050405020304" pitchFamily="18" charset="0"/>
              </a:rPr>
            </a:br>
            <a:r>
              <a:rPr lang="nl-NL" sz="2000" dirty="0">
                <a:latin typeface="+mj-lt"/>
                <a:ea typeface="Calibri" panose="020F0502020204030204" pitchFamily="34" charset="0"/>
                <a:cs typeface="Times New Roman" panose="02020603050405020304" pitchFamily="18" charset="0"/>
              </a:rPr>
              <a:t>- 	Achternaam, voornaam, voorletters, tussenvoegsels, geslacht en 	geboortedatum;</a:t>
            </a:r>
            <a:br>
              <a:rPr lang="nl-NL" sz="2000" dirty="0">
                <a:latin typeface="+mj-lt"/>
                <a:ea typeface="Calibri" panose="020F0502020204030204" pitchFamily="34" charset="0"/>
                <a:cs typeface="Times New Roman" panose="02020603050405020304" pitchFamily="18" charset="0"/>
              </a:rPr>
            </a:br>
            <a:r>
              <a:rPr lang="nl-NL" sz="2000" dirty="0">
                <a:latin typeface="+mj-lt"/>
                <a:ea typeface="Calibri" panose="020F0502020204030204" pitchFamily="34" charset="0"/>
                <a:cs typeface="Times New Roman" panose="02020603050405020304" pitchFamily="18" charset="0"/>
              </a:rPr>
              <a:t>-	Uw lidmaatschappen, functies</a:t>
            </a:r>
            <a:br>
              <a:rPr lang="nl-NL" sz="2000" dirty="0">
                <a:latin typeface="+mj-lt"/>
                <a:ea typeface="Calibri" panose="020F0502020204030204" pitchFamily="34" charset="0"/>
                <a:cs typeface="Times New Roman" panose="02020603050405020304" pitchFamily="18" charset="0"/>
              </a:rPr>
            </a:br>
            <a:r>
              <a:rPr lang="nl-NL" sz="2000" dirty="0">
                <a:latin typeface="+mj-lt"/>
                <a:ea typeface="Calibri" panose="020F0502020204030204" pitchFamily="34" charset="0"/>
                <a:cs typeface="Times New Roman" panose="02020603050405020304" pitchFamily="18" charset="0"/>
              </a:rPr>
              <a:t>- 	Adresgegevens, Postcode, Woonplaats;</a:t>
            </a:r>
            <a:br>
              <a:rPr lang="nl-NL" sz="2000" dirty="0">
                <a:latin typeface="+mj-lt"/>
                <a:ea typeface="Calibri" panose="020F0502020204030204" pitchFamily="34" charset="0"/>
                <a:cs typeface="Times New Roman" panose="02020603050405020304" pitchFamily="18" charset="0"/>
              </a:rPr>
            </a:br>
            <a:r>
              <a:rPr lang="nl-NL" sz="2000" dirty="0">
                <a:latin typeface="+mj-lt"/>
                <a:ea typeface="Calibri" panose="020F0502020204030204" pitchFamily="34" charset="0"/>
                <a:cs typeface="Times New Roman" panose="02020603050405020304" pitchFamily="18" charset="0"/>
              </a:rPr>
              <a:t>- 	De contactgegevens die we nu al gebruiken zoals telefoonnummers 	en e-mailadressen</a:t>
            </a:r>
          </a:p>
          <a:p>
            <a:br>
              <a:rPr lang="nl-NL" dirty="0">
                <a:latin typeface="Calibri" panose="020F0502020204030204" pitchFamily="34" charset="0"/>
                <a:ea typeface="Calibri" panose="020F0502020204030204" pitchFamily="34" charset="0"/>
                <a:cs typeface="Times New Roman" panose="02020603050405020304" pitchFamily="18" charset="0"/>
              </a:rPr>
            </a:br>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dirty="0">
                <a:latin typeface="Calibri" panose="020F0502020204030204" pitchFamily="34" charset="0"/>
                <a:cs typeface="Times New Roman" panose="02020603050405020304" pitchFamily="18" charset="0"/>
              </a:rPr>
              <a:t>Vul alleen een postadres in als dit afwijkt van uw ‘woonadres’.</a:t>
            </a:r>
          </a:p>
          <a:p>
            <a:r>
              <a:rPr lang="nl-NL" dirty="0">
                <a:latin typeface="Calibri" panose="020F0502020204030204" pitchFamily="34" charset="0"/>
                <a:cs typeface="Times New Roman" panose="02020603050405020304" pitchFamily="18" charset="0"/>
              </a:rPr>
              <a:t>Vul ook alleen een ‘e-mail factuur’ adres in als dit afwijkt van </a:t>
            </a:r>
            <a:r>
              <a:rPr lang="nl-NL">
                <a:latin typeface="Calibri" panose="020F0502020204030204" pitchFamily="34" charset="0"/>
                <a:cs typeface="Times New Roman" panose="02020603050405020304" pitchFamily="18" charset="0"/>
              </a:rPr>
              <a:t>uw </a:t>
            </a:r>
          </a:p>
          <a:p>
            <a:r>
              <a:rPr lang="nl-NL">
                <a:latin typeface="Calibri" panose="020F0502020204030204" pitchFamily="34" charset="0"/>
                <a:cs typeface="Times New Roman" panose="02020603050405020304" pitchFamily="18" charset="0"/>
              </a:rPr>
              <a:t>‘</a:t>
            </a:r>
            <a:r>
              <a:rPr lang="nl-NL" dirty="0">
                <a:latin typeface="Calibri" panose="020F0502020204030204" pitchFamily="34" charset="0"/>
                <a:cs typeface="Times New Roman" panose="02020603050405020304" pitchFamily="18" charset="0"/>
              </a:rPr>
              <a:t>1</a:t>
            </a:r>
            <a:r>
              <a:rPr lang="nl-NL" baseline="30000" dirty="0">
                <a:latin typeface="Calibri" panose="020F0502020204030204" pitchFamily="34" charset="0"/>
                <a:cs typeface="Times New Roman" panose="02020603050405020304" pitchFamily="18" charset="0"/>
              </a:rPr>
              <a:t>e</a:t>
            </a:r>
            <a:r>
              <a:rPr lang="nl-NL" dirty="0">
                <a:latin typeface="Calibri" panose="020F0502020204030204" pitchFamily="34" charset="0"/>
                <a:cs typeface="Times New Roman" panose="02020603050405020304" pitchFamily="18" charset="0"/>
              </a:rPr>
              <a:t> e-mailadres’.</a:t>
            </a:r>
            <a:endParaRPr lang="nl-NL" dirty="0"/>
          </a:p>
        </p:txBody>
      </p:sp>
      <p:pic>
        <p:nvPicPr>
          <p:cNvPr id="4" name="Afbeelding 3">
            <a:extLst>
              <a:ext uri="{FF2B5EF4-FFF2-40B4-BE49-F238E27FC236}">
                <a16:creationId xmlns:a16="http://schemas.microsoft.com/office/drawing/2014/main" id="{15768D56-381D-44B8-B276-B1BF07EBFA41}"/>
              </a:ext>
            </a:extLst>
          </p:cNvPr>
          <p:cNvPicPr>
            <a:picLocks noChangeAspect="1"/>
          </p:cNvPicPr>
          <p:nvPr/>
        </p:nvPicPr>
        <p:blipFill>
          <a:blip r:embed="rId4"/>
          <a:stretch>
            <a:fillRect/>
          </a:stretch>
        </p:blipFill>
        <p:spPr>
          <a:xfrm>
            <a:off x="8293658" y="2039513"/>
            <a:ext cx="3424335" cy="1524470"/>
          </a:xfrm>
          <a:prstGeom prst="rect">
            <a:avLst/>
          </a:prstGeom>
        </p:spPr>
      </p:pic>
    </p:spTree>
    <p:extLst>
      <p:ext uri="{BB962C8B-B14F-4D97-AF65-F5344CB8AC3E}">
        <p14:creationId xmlns:p14="http://schemas.microsoft.com/office/powerpoint/2010/main" val="19549527"/>
      </p:ext>
    </p:extLst>
  </p:cSld>
  <p:clrMapOvr>
    <a:masterClrMapping/>
  </p:clrMapOvr>
  <mc:AlternateContent xmlns:mc="http://schemas.openxmlformats.org/markup-compatibility/2006" xmlns:p14="http://schemas.microsoft.com/office/powerpoint/2010/main">
    <mc:Choice Requires="p14">
      <p:transition spd="slow" p14:dur="2000" advTm="8358"/>
    </mc:Choice>
    <mc:Fallback xmlns="">
      <p:transition spd="slow" advTm="8358"/>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6.7"/>
</p:tagLst>
</file>

<file path=ppt/tags/tag2.xml><?xml version="1.0" encoding="utf-8"?>
<p:tagLst xmlns:a="http://schemas.openxmlformats.org/drawingml/2006/main" xmlns:r="http://schemas.openxmlformats.org/officeDocument/2006/relationships" xmlns:p="http://schemas.openxmlformats.org/presentationml/2006/main">
  <p:tag name="TIMING" val="|13.6"/>
</p:tagLst>
</file>

<file path=ppt/tags/tag3.xml><?xml version="1.0" encoding="utf-8"?>
<p:tagLst xmlns:a="http://schemas.openxmlformats.org/drawingml/2006/main" xmlns:r="http://schemas.openxmlformats.org/officeDocument/2006/relationships" xmlns:p="http://schemas.openxmlformats.org/presentationml/2006/main">
  <p:tag name="TIMING" val="|5.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1969</TotalTime>
  <Words>3650</Words>
  <Application>Microsoft Office PowerPoint</Application>
  <PresentationFormat>Breedbeeld</PresentationFormat>
  <Paragraphs>372</Paragraphs>
  <Slides>47</Slides>
  <Notes>41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47</vt:i4>
      </vt:variant>
    </vt:vector>
  </HeadingPairs>
  <TitlesOfParts>
    <vt:vector size="53" baseType="lpstr">
      <vt:lpstr>Arial</vt:lpstr>
      <vt:lpstr>Calibri</vt:lpstr>
      <vt:lpstr>Century Gothic</vt:lpstr>
      <vt:lpstr>Times New Roman</vt:lpstr>
      <vt:lpstr>Wingdings 3</vt:lpstr>
      <vt:lpstr>Ion</vt:lpstr>
      <vt:lpstr>KNBB ledenadministratie via AllUnited  Handleiding voor secretaris/ledenadministrateur kleine vereniging/district (met mutatierechten)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Debby Manders - KNBB</dc:creator>
  <cp:lastModifiedBy>Debby Manders - KNBB</cp:lastModifiedBy>
  <cp:revision>157</cp:revision>
  <dcterms:created xsi:type="dcterms:W3CDTF">2022-01-03T15:30:25Z</dcterms:created>
  <dcterms:modified xsi:type="dcterms:W3CDTF">2022-08-16T09:33:38Z</dcterms:modified>
</cp:coreProperties>
</file>